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7" r:id="rId2"/>
    <p:sldId id="268" r:id="rId3"/>
    <p:sldId id="269" r:id="rId4"/>
    <p:sldId id="270" r:id="rId5"/>
    <p:sldId id="271" r:id="rId6"/>
    <p:sldId id="277" r:id="rId7"/>
    <p:sldId id="276" r:id="rId8"/>
    <p:sldId id="272" r:id="rId9"/>
    <p:sldId id="273" r:id="rId10"/>
    <p:sldId id="274" r:id="rId11"/>
    <p:sldId id="278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st Chrisstoffels" initials="JC" lastIdx="2" clrIdx="0">
    <p:extLst>
      <p:ext uri="{19B8F6BF-5375-455C-9EA6-DF929625EA0E}">
        <p15:presenceInfo xmlns:p15="http://schemas.microsoft.com/office/powerpoint/2012/main" userId="61126d8063620d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6C"/>
    <a:srgbClr val="00C9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C16BE-1351-4D42-A84B-411EF290784A}" v="79" dt="2020-11-04T07:51:57.731"/>
    <p1510:client id="{A13F161D-9FF5-447D-8E59-D40D8BDCC0C2}" v="108" dt="2020-11-03T15:46:30.930"/>
    <p1510:client id="{F033B7C9-859C-4313-A525-33466CABF29D}" v="6" dt="2020-11-03T15:46:43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4674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ost Chrisstoffels" userId="61126d8063620d0d" providerId="Windows Live" clId="Web-{502C16BE-1351-4D42-A84B-411EF290784A}"/>
    <pc:docChg chg="modSld">
      <pc:chgData name="Joost Chrisstoffels" userId="61126d8063620d0d" providerId="Windows Live" clId="Web-{502C16BE-1351-4D42-A84B-411EF290784A}" dt="2020-11-04T07:51:57.731" v="78" actId="20577"/>
      <pc:docMkLst>
        <pc:docMk/>
      </pc:docMkLst>
      <pc:sldChg chg="modSp">
        <pc:chgData name="Joost Chrisstoffels" userId="61126d8063620d0d" providerId="Windows Live" clId="Web-{502C16BE-1351-4D42-A84B-411EF290784A}" dt="2020-11-03T08:47:30.458" v="26" actId="20577"/>
        <pc:sldMkLst>
          <pc:docMk/>
          <pc:sldMk cId="3319026576" sldId="270"/>
        </pc:sldMkLst>
        <pc:spChg chg="mod">
          <ac:chgData name="Joost Chrisstoffels" userId="61126d8063620d0d" providerId="Windows Live" clId="Web-{502C16BE-1351-4D42-A84B-411EF290784A}" dt="2020-11-03T08:47:30.458" v="26" actId="20577"/>
          <ac:spMkLst>
            <pc:docMk/>
            <pc:sldMk cId="3319026576" sldId="270"/>
            <ac:spMk id="9" creationId="{AD138063-FCEC-4E6E-A467-01A07195CFC0}"/>
          </ac:spMkLst>
        </pc:spChg>
      </pc:sldChg>
      <pc:sldChg chg="modSp">
        <pc:chgData name="Joost Chrisstoffels" userId="61126d8063620d0d" providerId="Windows Live" clId="Web-{502C16BE-1351-4D42-A84B-411EF290784A}" dt="2020-11-04T07:51:55.317" v="76" actId="20577"/>
        <pc:sldMkLst>
          <pc:docMk/>
          <pc:sldMk cId="51252334" sldId="274"/>
        </pc:sldMkLst>
        <pc:spChg chg="mod">
          <ac:chgData name="Joost Chrisstoffels" userId="61126d8063620d0d" providerId="Windows Live" clId="Web-{502C16BE-1351-4D42-A84B-411EF290784A}" dt="2020-11-04T07:51:55.317" v="76" actId="20577"/>
          <ac:spMkLst>
            <pc:docMk/>
            <pc:sldMk cId="51252334" sldId="274"/>
            <ac:spMk id="9" creationId="{AD138063-FCEC-4E6E-A467-01A07195CFC0}"/>
          </ac:spMkLst>
        </pc:spChg>
      </pc:sldChg>
    </pc:docChg>
  </pc:docChgLst>
  <pc:docChgLst>
    <pc:chgData name="Dustin D." userId="89291c864d8fe845" providerId="LiveId" clId="{A13F161D-9FF5-447D-8E59-D40D8BDCC0C2}"/>
    <pc:docChg chg="undo custSel addSld delSld modSld sldOrd">
      <pc:chgData name="Dustin D." userId="89291c864d8fe845" providerId="LiveId" clId="{A13F161D-9FF5-447D-8E59-D40D8BDCC0C2}" dt="2020-11-03T15:46:30.930" v="630" actId="1076"/>
      <pc:docMkLst>
        <pc:docMk/>
      </pc:docMkLst>
      <pc:sldChg chg="del">
        <pc:chgData name="Dustin D." userId="89291c864d8fe845" providerId="LiveId" clId="{A13F161D-9FF5-447D-8E59-D40D8BDCC0C2}" dt="2020-10-29T11:04:20.060" v="117" actId="47"/>
        <pc:sldMkLst>
          <pc:docMk/>
          <pc:sldMk cId="3668219813" sldId="256"/>
        </pc:sldMkLst>
      </pc:sldChg>
      <pc:sldChg chg="del">
        <pc:chgData name="Dustin D." userId="89291c864d8fe845" providerId="LiveId" clId="{A13F161D-9FF5-447D-8E59-D40D8BDCC0C2}" dt="2020-10-29T11:08:49.338" v="155" actId="47"/>
        <pc:sldMkLst>
          <pc:docMk/>
          <pc:sldMk cId="2585020398" sldId="257"/>
        </pc:sldMkLst>
      </pc:sldChg>
      <pc:sldChg chg="del">
        <pc:chgData name="Dustin D." userId="89291c864d8fe845" providerId="LiveId" clId="{A13F161D-9FF5-447D-8E59-D40D8BDCC0C2}" dt="2020-10-29T11:10:30.254" v="171" actId="47"/>
        <pc:sldMkLst>
          <pc:docMk/>
          <pc:sldMk cId="3052217314" sldId="258"/>
        </pc:sldMkLst>
      </pc:sldChg>
      <pc:sldChg chg="del">
        <pc:chgData name="Dustin D." userId="89291c864d8fe845" providerId="LiveId" clId="{A13F161D-9FF5-447D-8E59-D40D8BDCC0C2}" dt="2020-10-29T11:22:39.350" v="294" actId="47"/>
        <pc:sldMkLst>
          <pc:docMk/>
          <pc:sldMk cId="1131987981" sldId="260"/>
        </pc:sldMkLst>
      </pc:sldChg>
      <pc:sldChg chg="addSp delSp modSp del mod">
        <pc:chgData name="Dustin D." userId="89291c864d8fe845" providerId="LiveId" clId="{A13F161D-9FF5-447D-8E59-D40D8BDCC0C2}" dt="2020-11-02T10:05:29.609" v="358" actId="47"/>
        <pc:sldMkLst>
          <pc:docMk/>
          <pc:sldMk cId="1899555221" sldId="261"/>
        </pc:sldMkLst>
        <pc:spChg chg="del mod">
          <ac:chgData name="Dustin D." userId="89291c864d8fe845" providerId="LiveId" clId="{A13F161D-9FF5-447D-8E59-D40D8BDCC0C2}" dt="2020-11-02T10:04:01.815" v="331" actId="478"/>
          <ac:spMkLst>
            <pc:docMk/>
            <pc:sldMk cId="1899555221" sldId="261"/>
            <ac:spMk id="2" creationId="{EC7C0D10-8B9E-48B2-ACEC-908AE7533097}"/>
          </ac:spMkLst>
        </pc:spChg>
        <pc:spChg chg="del">
          <ac:chgData name="Dustin D." userId="89291c864d8fe845" providerId="LiveId" clId="{A13F161D-9FF5-447D-8E59-D40D8BDCC0C2}" dt="2020-11-02T10:03:56.363" v="328" actId="478"/>
          <ac:spMkLst>
            <pc:docMk/>
            <pc:sldMk cId="1899555221" sldId="261"/>
            <ac:spMk id="3" creationId="{E986EC9E-837A-4EF7-86D6-977ED7D548A0}"/>
          </ac:spMkLst>
        </pc:spChg>
        <pc:spChg chg="del mod">
          <ac:chgData name="Dustin D." userId="89291c864d8fe845" providerId="LiveId" clId="{A13F161D-9FF5-447D-8E59-D40D8BDCC0C2}" dt="2020-11-02T10:04:36.161" v="349" actId="478"/>
          <ac:spMkLst>
            <pc:docMk/>
            <pc:sldMk cId="1899555221" sldId="261"/>
            <ac:spMk id="5" creationId="{1D1B13F4-EFF5-5743-B995-01DEC63C72A7}"/>
          </ac:spMkLst>
        </pc:spChg>
        <pc:spChg chg="add del mod">
          <ac:chgData name="Dustin D." userId="89291c864d8fe845" providerId="LiveId" clId="{A13F161D-9FF5-447D-8E59-D40D8BDCC0C2}" dt="2020-11-02T10:03:57.998" v="329" actId="478"/>
          <ac:spMkLst>
            <pc:docMk/>
            <pc:sldMk cId="1899555221" sldId="261"/>
            <ac:spMk id="8" creationId="{735F8C43-A6D9-4CAE-B21D-C1711637AD30}"/>
          </ac:spMkLst>
        </pc:spChg>
        <pc:spChg chg="add del mod">
          <ac:chgData name="Dustin D." userId="89291c864d8fe845" providerId="LiveId" clId="{A13F161D-9FF5-447D-8E59-D40D8BDCC0C2}" dt="2020-11-02T10:04:04.996" v="332" actId="478"/>
          <ac:spMkLst>
            <pc:docMk/>
            <pc:sldMk cId="1899555221" sldId="261"/>
            <ac:spMk id="10" creationId="{3E93BBEB-4CD6-487D-9340-5E65E46FB237}"/>
          </ac:spMkLst>
        </pc:spChg>
        <pc:picChg chg="add mod">
          <ac:chgData name="Dustin D." userId="89291c864d8fe845" providerId="LiveId" clId="{A13F161D-9FF5-447D-8E59-D40D8BDCC0C2}" dt="2020-11-02T10:05:04.035" v="355" actId="1076"/>
          <ac:picMkLst>
            <pc:docMk/>
            <pc:sldMk cId="1899555221" sldId="261"/>
            <ac:picMk id="12" creationId="{021AF0F8-FE6F-400F-A01F-BEBB64E6F63A}"/>
          </ac:picMkLst>
        </pc:picChg>
      </pc:sldChg>
      <pc:sldChg chg="modSp del mod">
        <pc:chgData name="Dustin D." userId="89291c864d8fe845" providerId="LiveId" clId="{A13F161D-9FF5-447D-8E59-D40D8BDCC0C2}" dt="2020-10-29T11:27:57.114" v="303" actId="47"/>
        <pc:sldMkLst>
          <pc:docMk/>
          <pc:sldMk cId="2300748928" sldId="262"/>
        </pc:sldMkLst>
        <pc:spChg chg="mod">
          <ac:chgData name="Dustin D." userId="89291c864d8fe845" providerId="LiveId" clId="{A13F161D-9FF5-447D-8E59-D40D8BDCC0C2}" dt="2020-10-21T13:54:37.550" v="65" actId="20577"/>
          <ac:spMkLst>
            <pc:docMk/>
            <pc:sldMk cId="2300748928" sldId="262"/>
            <ac:spMk id="3" creationId="{3B9D2C9A-063E-43ED-AD73-3BD5B0551074}"/>
          </ac:spMkLst>
        </pc:spChg>
      </pc:sldChg>
      <pc:sldChg chg="modSp new del mod">
        <pc:chgData name="Dustin D." userId="89291c864d8fe845" providerId="LiveId" clId="{A13F161D-9FF5-447D-8E59-D40D8BDCC0C2}" dt="2020-10-29T11:20:10.427" v="286" actId="47"/>
        <pc:sldMkLst>
          <pc:docMk/>
          <pc:sldMk cId="3446414971" sldId="263"/>
        </pc:sldMkLst>
        <pc:spChg chg="mod">
          <ac:chgData name="Dustin D." userId="89291c864d8fe845" providerId="LiveId" clId="{A13F161D-9FF5-447D-8E59-D40D8BDCC0C2}" dt="2020-10-21T13:56:30.726" v="104" actId="20577"/>
          <ac:spMkLst>
            <pc:docMk/>
            <pc:sldMk cId="3446414971" sldId="263"/>
            <ac:spMk id="2" creationId="{6DB5BC0A-B848-4978-BEC7-BF02FFC0C275}"/>
          </ac:spMkLst>
        </pc:spChg>
      </pc:sldChg>
      <pc:sldChg chg="addSp delSp modSp add del mod">
        <pc:chgData name="Dustin D." userId="89291c864d8fe845" providerId="LiveId" clId="{A13F161D-9FF5-447D-8E59-D40D8BDCC0C2}" dt="2020-11-02T10:18:56.351" v="458" actId="47"/>
        <pc:sldMkLst>
          <pc:docMk/>
          <pc:sldMk cId="2985758298" sldId="264"/>
        </pc:sldMkLst>
        <pc:grpChg chg="add del mod">
          <ac:chgData name="Dustin D." userId="89291c864d8fe845" providerId="LiveId" clId="{A13F161D-9FF5-447D-8E59-D40D8BDCC0C2}" dt="2020-10-29T11:16:36.869" v="230" actId="478"/>
          <ac:grpSpMkLst>
            <pc:docMk/>
            <pc:sldMk cId="2985758298" sldId="264"/>
            <ac:grpSpMk id="7" creationId="{8EA2873C-B946-4FB0-B111-37F9561BC5D2}"/>
          </ac:grpSpMkLst>
        </pc:grpChg>
        <pc:graphicFrameChg chg="mod">
          <ac:chgData name="Dustin D." userId="89291c864d8fe845" providerId="LiveId" clId="{A13F161D-9FF5-447D-8E59-D40D8BDCC0C2}" dt="2020-10-29T11:16:34.654" v="229"/>
          <ac:graphicFrameMkLst>
            <pc:docMk/>
            <pc:sldMk cId="2985758298" sldId="264"/>
            <ac:graphicFrameMk id="8" creationId="{F78F948B-7C38-48BE-9BEC-BC19E0EC94D9}"/>
          </ac:graphicFrameMkLst>
        </pc:graphicFrameChg>
        <pc:picChg chg="mod">
          <ac:chgData name="Dustin D." userId="89291c864d8fe845" providerId="LiveId" clId="{A13F161D-9FF5-447D-8E59-D40D8BDCC0C2}" dt="2020-10-29T11:16:34.654" v="229"/>
          <ac:picMkLst>
            <pc:docMk/>
            <pc:sldMk cId="2985758298" sldId="264"/>
            <ac:picMk id="9" creationId="{27019663-B562-4C22-B976-BB066ABE558A}"/>
          </ac:picMkLst>
        </pc:picChg>
        <pc:picChg chg="mod">
          <ac:chgData name="Dustin D." userId="89291c864d8fe845" providerId="LiveId" clId="{A13F161D-9FF5-447D-8E59-D40D8BDCC0C2}" dt="2020-10-29T11:16:34.654" v="229"/>
          <ac:picMkLst>
            <pc:docMk/>
            <pc:sldMk cId="2985758298" sldId="264"/>
            <ac:picMk id="10" creationId="{87D256A5-8F95-4BD0-A3EF-B24503D1D670}"/>
          </ac:picMkLst>
        </pc:picChg>
        <pc:picChg chg="mod">
          <ac:chgData name="Dustin D." userId="89291c864d8fe845" providerId="LiveId" clId="{A13F161D-9FF5-447D-8E59-D40D8BDCC0C2}" dt="2020-10-29T11:16:34.654" v="229"/>
          <ac:picMkLst>
            <pc:docMk/>
            <pc:sldMk cId="2985758298" sldId="264"/>
            <ac:picMk id="11" creationId="{1E891B55-C26B-496F-813E-5DE208D0A2B4}"/>
          </ac:picMkLst>
        </pc:picChg>
      </pc:sldChg>
      <pc:sldChg chg="del">
        <pc:chgData name="Dustin D." userId="89291c864d8fe845" providerId="LiveId" clId="{A13F161D-9FF5-447D-8E59-D40D8BDCC0C2}" dt="2020-10-29T11:12:51.679" v="193" actId="47"/>
        <pc:sldMkLst>
          <pc:docMk/>
          <pc:sldMk cId="2063816073" sldId="265"/>
        </pc:sldMkLst>
      </pc:sldChg>
      <pc:sldChg chg="del">
        <pc:chgData name="Dustin D." userId="89291c864d8fe845" providerId="LiveId" clId="{A13F161D-9FF5-447D-8E59-D40D8BDCC0C2}" dt="2020-10-29T11:28:36.991" v="327" actId="47"/>
        <pc:sldMkLst>
          <pc:docMk/>
          <pc:sldMk cId="3079050648" sldId="266"/>
        </pc:sldMkLst>
      </pc:sldChg>
      <pc:sldChg chg="addSp delSp modSp new mod">
        <pc:chgData name="Dustin D." userId="89291c864d8fe845" providerId="LiveId" clId="{A13F161D-9FF5-447D-8E59-D40D8BDCC0C2}" dt="2020-10-29T11:03:29.518" v="116" actId="478"/>
        <pc:sldMkLst>
          <pc:docMk/>
          <pc:sldMk cId="3809929944" sldId="267"/>
        </pc:sldMkLst>
        <pc:spChg chg="del">
          <ac:chgData name="Dustin D." userId="89291c864d8fe845" providerId="LiveId" clId="{A13F161D-9FF5-447D-8E59-D40D8BDCC0C2}" dt="2020-10-29T11:02:47.218" v="106"/>
          <ac:spMkLst>
            <pc:docMk/>
            <pc:sldMk cId="3809929944" sldId="267"/>
            <ac:spMk id="3" creationId="{4A842BB1-3112-4CB7-995F-C9F53FC6963A}"/>
          </ac:spMkLst>
        </pc:spChg>
        <pc:spChg chg="del mod">
          <ac:chgData name="Dustin D." userId="89291c864d8fe845" providerId="LiveId" clId="{A13F161D-9FF5-447D-8E59-D40D8BDCC0C2}" dt="2020-10-29T11:03:20.421" v="113" actId="478"/>
          <ac:spMkLst>
            <pc:docMk/>
            <pc:sldMk cId="3809929944" sldId="267"/>
            <ac:spMk id="4" creationId="{83A6B8A8-C07E-40EF-BE88-F4AC1561866F}"/>
          </ac:spMkLst>
        </pc:spChg>
        <pc:spChg chg="del mod">
          <ac:chgData name="Dustin D." userId="89291c864d8fe845" providerId="LiveId" clId="{A13F161D-9FF5-447D-8E59-D40D8BDCC0C2}" dt="2020-10-29T11:03:29.518" v="116" actId="478"/>
          <ac:spMkLst>
            <pc:docMk/>
            <pc:sldMk cId="3809929944" sldId="267"/>
            <ac:spMk id="5" creationId="{522FE6E6-7A7D-4FBA-9C65-F89B38ADD675}"/>
          </ac:spMkLst>
        </pc:spChg>
        <pc:spChg chg="add del mod">
          <ac:chgData name="Dustin D." userId="89291c864d8fe845" providerId="LiveId" clId="{A13F161D-9FF5-447D-8E59-D40D8BDCC0C2}" dt="2020-10-29T11:03:24.627" v="115" actId="478"/>
          <ac:spMkLst>
            <pc:docMk/>
            <pc:sldMk cId="3809929944" sldId="267"/>
            <ac:spMk id="10" creationId="{F667AAC2-CCCB-4C1A-8D42-9A07D35032EC}"/>
          </ac:spMkLst>
        </pc:spChg>
        <pc:picChg chg="add del mod">
          <ac:chgData name="Dustin D." userId="89291c864d8fe845" providerId="LiveId" clId="{A13F161D-9FF5-447D-8E59-D40D8BDCC0C2}" dt="2020-10-29T11:03:24.627" v="115" actId="478"/>
          <ac:picMkLst>
            <pc:docMk/>
            <pc:sldMk cId="3809929944" sldId="267"/>
            <ac:picMk id="8" creationId="{686C119B-A7B5-4A7E-938E-81585029DA5D}"/>
          </ac:picMkLst>
        </pc:picChg>
      </pc:sldChg>
      <pc:sldChg chg="addSp delSp modSp new mod ord">
        <pc:chgData name="Dustin D." userId="89291c864d8fe845" providerId="LiveId" clId="{A13F161D-9FF5-447D-8E59-D40D8BDCC0C2}" dt="2020-11-02T10:23:16.085" v="555" actId="1076"/>
        <pc:sldMkLst>
          <pc:docMk/>
          <pc:sldMk cId="2470861869" sldId="268"/>
        </pc:sldMkLst>
        <pc:spChg chg="mod">
          <ac:chgData name="Dustin D." userId="89291c864d8fe845" providerId="LiveId" clId="{A13F161D-9FF5-447D-8E59-D40D8BDCC0C2}" dt="2020-10-29T11:22:25.188" v="293" actId="1076"/>
          <ac:spMkLst>
            <pc:docMk/>
            <pc:sldMk cId="2470861869" sldId="268"/>
            <ac:spMk id="2" creationId="{E5178235-412B-41BF-926E-9C007E008CD3}"/>
          </ac:spMkLst>
        </pc:spChg>
        <pc:spChg chg="del">
          <ac:chgData name="Dustin D." userId="89291c864d8fe845" providerId="LiveId" clId="{A13F161D-9FF5-447D-8E59-D40D8BDCC0C2}" dt="2020-10-29T11:05:11.936" v="122"/>
          <ac:spMkLst>
            <pc:docMk/>
            <pc:sldMk cId="2470861869" sldId="268"/>
            <ac:spMk id="3" creationId="{213E3B79-111C-46B1-8051-DC5F2334CC5E}"/>
          </ac:spMkLst>
        </pc:spChg>
        <pc:spChg chg="del">
          <ac:chgData name="Dustin D." userId="89291c864d8fe845" providerId="LiveId" clId="{A13F161D-9FF5-447D-8E59-D40D8BDCC0C2}" dt="2020-10-29T11:04:57.685" v="121" actId="478"/>
          <ac:spMkLst>
            <pc:docMk/>
            <pc:sldMk cId="2470861869" sldId="268"/>
            <ac:spMk id="5" creationId="{E352B254-BAA2-4AB4-975D-11170F56932F}"/>
          </ac:spMkLst>
        </pc:spChg>
        <pc:spChg chg="add del mod">
          <ac:chgData name="Dustin D." userId="89291c864d8fe845" providerId="LiveId" clId="{A13F161D-9FF5-447D-8E59-D40D8BDCC0C2}" dt="2020-11-02T10:23:16.085" v="555" actId="1076"/>
          <ac:spMkLst>
            <pc:docMk/>
            <pc:sldMk cId="2470861869" sldId="268"/>
            <ac:spMk id="9" creationId="{AD138063-FCEC-4E6E-A467-01A07195CFC0}"/>
          </ac:spMkLst>
        </pc:spChg>
        <pc:picChg chg="add mod ord">
          <ac:chgData name="Dustin D." userId="89291c864d8fe845" providerId="LiveId" clId="{A13F161D-9FF5-447D-8E59-D40D8BDCC0C2}" dt="2020-10-29T11:05:42.330" v="125" actId="167"/>
          <ac:picMkLst>
            <pc:docMk/>
            <pc:sldMk cId="2470861869" sldId="268"/>
            <ac:picMk id="8" creationId="{17B2D764-5C16-42D8-861A-E0C956489F31}"/>
          </ac:picMkLst>
        </pc:picChg>
      </pc:sldChg>
      <pc:sldChg chg="modSp add mod">
        <pc:chgData name="Dustin D." userId="89291c864d8fe845" providerId="LiveId" clId="{A13F161D-9FF5-447D-8E59-D40D8BDCC0C2}" dt="2020-10-29T11:22:01.073" v="291" actId="1076"/>
        <pc:sldMkLst>
          <pc:docMk/>
          <pc:sldMk cId="4224696632" sldId="269"/>
        </pc:sldMkLst>
        <pc:spChg chg="mod">
          <ac:chgData name="Dustin D." userId="89291c864d8fe845" providerId="LiveId" clId="{A13F161D-9FF5-447D-8E59-D40D8BDCC0C2}" dt="2020-10-29T11:22:01.073" v="291" actId="1076"/>
          <ac:spMkLst>
            <pc:docMk/>
            <pc:sldMk cId="4224696632" sldId="269"/>
            <ac:spMk id="2" creationId="{E5178235-412B-41BF-926E-9C007E008CD3}"/>
          </ac:spMkLst>
        </pc:spChg>
        <pc:spChg chg="mod">
          <ac:chgData name="Dustin D." userId="89291c864d8fe845" providerId="LiveId" clId="{A13F161D-9FF5-447D-8E59-D40D8BDCC0C2}" dt="2020-10-29T11:12:05.079" v="192" actId="255"/>
          <ac:spMkLst>
            <pc:docMk/>
            <pc:sldMk cId="4224696632" sldId="269"/>
            <ac:spMk id="9" creationId="{AD138063-FCEC-4E6E-A467-01A07195CFC0}"/>
          </ac:spMkLst>
        </pc:spChg>
      </pc:sldChg>
      <pc:sldChg chg="modSp add mod">
        <pc:chgData name="Dustin D." userId="89291c864d8fe845" providerId="LiveId" clId="{A13F161D-9FF5-447D-8E59-D40D8BDCC0C2}" dt="2020-10-29T11:21:57.684" v="290" actId="1076"/>
        <pc:sldMkLst>
          <pc:docMk/>
          <pc:sldMk cId="3319026576" sldId="270"/>
        </pc:sldMkLst>
        <pc:spChg chg="mod">
          <ac:chgData name="Dustin D." userId="89291c864d8fe845" providerId="LiveId" clId="{A13F161D-9FF5-447D-8E59-D40D8BDCC0C2}" dt="2020-10-29T11:21:57.684" v="290" actId="1076"/>
          <ac:spMkLst>
            <pc:docMk/>
            <pc:sldMk cId="3319026576" sldId="270"/>
            <ac:spMk id="2" creationId="{E5178235-412B-41BF-926E-9C007E008CD3}"/>
          </ac:spMkLst>
        </pc:spChg>
        <pc:spChg chg="mod">
          <ac:chgData name="Dustin D." userId="89291c864d8fe845" providerId="LiveId" clId="{A13F161D-9FF5-447D-8E59-D40D8BDCC0C2}" dt="2020-10-29T11:11:17.032" v="185" actId="1076"/>
          <ac:spMkLst>
            <pc:docMk/>
            <pc:sldMk cId="3319026576" sldId="270"/>
            <ac:spMk id="9" creationId="{AD138063-FCEC-4E6E-A467-01A07195CFC0}"/>
          </ac:spMkLst>
        </pc:spChg>
        <pc:picChg chg="mod">
          <ac:chgData name="Dustin D." userId="89291c864d8fe845" providerId="LiveId" clId="{A13F161D-9FF5-447D-8E59-D40D8BDCC0C2}" dt="2020-10-29T11:11:07.711" v="183" actId="1076"/>
          <ac:picMkLst>
            <pc:docMk/>
            <pc:sldMk cId="3319026576" sldId="270"/>
            <ac:picMk id="8" creationId="{17B2D764-5C16-42D8-861A-E0C956489F31}"/>
          </ac:picMkLst>
        </pc:picChg>
      </pc:sldChg>
      <pc:sldChg chg="addSp delSp modSp add mod">
        <pc:chgData name="Dustin D." userId="89291c864d8fe845" providerId="LiveId" clId="{A13F161D-9FF5-447D-8E59-D40D8BDCC0C2}" dt="2020-11-02T10:21:26.345" v="526" actId="207"/>
        <pc:sldMkLst>
          <pc:docMk/>
          <pc:sldMk cId="1883065138" sldId="271"/>
        </pc:sldMkLst>
        <pc:spChg chg="mod">
          <ac:chgData name="Dustin D." userId="89291c864d8fe845" providerId="LiveId" clId="{A13F161D-9FF5-447D-8E59-D40D8BDCC0C2}" dt="2020-10-29T11:15:26.937" v="220" actId="2711"/>
          <ac:spMkLst>
            <pc:docMk/>
            <pc:sldMk cId="1883065138" sldId="271"/>
            <ac:spMk id="2" creationId="{E5178235-412B-41BF-926E-9C007E008CD3}"/>
          </ac:spMkLst>
        </pc:spChg>
        <pc:spChg chg="del mod">
          <ac:chgData name="Dustin D." userId="89291c864d8fe845" providerId="LiveId" clId="{A13F161D-9FF5-447D-8E59-D40D8BDCC0C2}" dt="2020-10-29T11:15:52.429" v="222" actId="478"/>
          <ac:spMkLst>
            <pc:docMk/>
            <pc:sldMk cId="1883065138" sldId="271"/>
            <ac:spMk id="9" creationId="{AD138063-FCEC-4E6E-A467-01A07195CFC0}"/>
          </ac:spMkLst>
        </pc:spChg>
        <pc:grpChg chg="add mod">
          <ac:chgData name="Dustin D." userId="89291c864d8fe845" providerId="LiveId" clId="{A13F161D-9FF5-447D-8E59-D40D8BDCC0C2}" dt="2020-10-29T11:16:07.536" v="226" actId="1076"/>
          <ac:grpSpMkLst>
            <pc:docMk/>
            <pc:sldMk cId="1883065138" sldId="271"/>
            <ac:grpSpMk id="7" creationId="{8B8EC619-8FBB-4716-BE0F-14025FB677C9}"/>
          </ac:grpSpMkLst>
        </pc:grpChg>
        <pc:grpChg chg="add del mod">
          <ac:chgData name="Dustin D." userId="89291c864d8fe845" providerId="LiveId" clId="{A13F161D-9FF5-447D-8E59-D40D8BDCC0C2}" dt="2020-10-29T11:16:13.437" v="228"/>
          <ac:grpSpMkLst>
            <pc:docMk/>
            <pc:sldMk cId="1883065138" sldId="271"/>
            <ac:grpSpMk id="14" creationId="{162781D7-D938-476F-8A3F-DCD0F6FEE5B4}"/>
          </ac:grpSpMkLst>
        </pc:grpChg>
        <pc:graphicFrameChg chg="mod">
          <ac:chgData name="Dustin D." userId="89291c864d8fe845" providerId="LiveId" clId="{A13F161D-9FF5-447D-8E59-D40D8BDCC0C2}" dt="2020-11-02T10:21:04.358" v="523" actId="207"/>
          <ac:graphicFrameMkLst>
            <pc:docMk/>
            <pc:sldMk cId="1883065138" sldId="271"/>
            <ac:graphicFrameMk id="10" creationId="{2F71AE40-9AD0-4BE5-9D13-4275F7E21BF8}"/>
          </ac:graphicFrameMkLst>
        </pc:graphicFrameChg>
        <pc:graphicFrameChg chg="mod">
          <ac:chgData name="Dustin D." userId="89291c864d8fe845" providerId="LiveId" clId="{A13F161D-9FF5-447D-8E59-D40D8BDCC0C2}" dt="2020-10-29T11:16:11.736" v="227"/>
          <ac:graphicFrameMkLst>
            <pc:docMk/>
            <pc:sldMk cId="1883065138" sldId="271"/>
            <ac:graphicFrameMk id="15" creationId="{686F8B6D-9813-41B0-B4E1-A86AC1C4F62C}"/>
          </ac:graphicFrameMkLst>
        </pc:graphicFrameChg>
        <pc:picChg chg="mod">
          <ac:chgData name="Dustin D." userId="89291c864d8fe845" providerId="LiveId" clId="{A13F161D-9FF5-447D-8E59-D40D8BDCC0C2}" dt="2020-10-29T11:16:02.360" v="225" actId="1076"/>
          <ac:picMkLst>
            <pc:docMk/>
            <pc:sldMk cId="1883065138" sldId="271"/>
            <ac:picMk id="8" creationId="{17B2D764-5C16-42D8-861A-E0C956489F31}"/>
          </ac:picMkLst>
        </pc:picChg>
        <pc:picChg chg="mod">
          <ac:chgData name="Dustin D." userId="89291c864d8fe845" providerId="LiveId" clId="{A13F161D-9FF5-447D-8E59-D40D8BDCC0C2}" dt="2020-11-02T10:21:12.932" v="524" actId="207"/>
          <ac:picMkLst>
            <pc:docMk/>
            <pc:sldMk cId="1883065138" sldId="271"/>
            <ac:picMk id="11" creationId="{3834AB53-0A86-45FA-B9D3-A71E399C5C33}"/>
          </ac:picMkLst>
        </pc:picChg>
        <pc:picChg chg="mod">
          <ac:chgData name="Dustin D." userId="89291c864d8fe845" providerId="LiveId" clId="{A13F161D-9FF5-447D-8E59-D40D8BDCC0C2}" dt="2020-11-02T10:21:16.575" v="525" actId="207"/>
          <ac:picMkLst>
            <pc:docMk/>
            <pc:sldMk cId="1883065138" sldId="271"/>
            <ac:picMk id="12" creationId="{0248404A-5624-4808-B1D1-FCC5B3ACA5C0}"/>
          </ac:picMkLst>
        </pc:picChg>
        <pc:picChg chg="mod">
          <ac:chgData name="Dustin D." userId="89291c864d8fe845" providerId="LiveId" clId="{A13F161D-9FF5-447D-8E59-D40D8BDCC0C2}" dt="2020-11-02T10:21:26.345" v="526" actId="207"/>
          <ac:picMkLst>
            <pc:docMk/>
            <pc:sldMk cId="1883065138" sldId="271"/>
            <ac:picMk id="13" creationId="{C500D809-968D-4AF3-A7B5-D59B8E5FFB03}"/>
          </ac:picMkLst>
        </pc:picChg>
        <pc:picChg chg="mod">
          <ac:chgData name="Dustin D." userId="89291c864d8fe845" providerId="LiveId" clId="{A13F161D-9FF5-447D-8E59-D40D8BDCC0C2}" dt="2020-10-29T11:16:11.736" v="227"/>
          <ac:picMkLst>
            <pc:docMk/>
            <pc:sldMk cId="1883065138" sldId="271"/>
            <ac:picMk id="16" creationId="{FEE9275D-89A0-436A-A323-92242B42501A}"/>
          </ac:picMkLst>
        </pc:picChg>
        <pc:picChg chg="mod">
          <ac:chgData name="Dustin D." userId="89291c864d8fe845" providerId="LiveId" clId="{A13F161D-9FF5-447D-8E59-D40D8BDCC0C2}" dt="2020-10-29T11:16:11.736" v="227"/>
          <ac:picMkLst>
            <pc:docMk/>
            <pc:sldMk cId="1883065138" sldId="271"/>
            <ac:picMk id="17" creationId="{B8AC3B06-3656-47EC-8548-82201EA9DBBA}"/>
          </ac:picMkLst>
        </pc:picChg>
        <pc:picChg chg="mod">
          <ac:chgData name="Dustin D." userId="89291c864d8fe845" providerId="LiveId" clId="{A13F161D-9FF5-447D-8E59-D40D8BDCC0C2}" dt="2020-10-29T11:16:11.736" v="227"/>
          <ac:picMkLst>
            <pc:docMk/>
            <pc:sldMk cId="1883065138" sldId="271"/>
            <ac:picMk id="18" creationId="{E4ED4068-85DC-4222-9C6C-6B23EDB9B2F5}"/>
          </ac:picMkLst>
        </pc:picChg>
      </pc:sldChg>
      <pc:sldChg chg="addSp modSp add mod">
        <pc:chgData name="Dustin D." userId="89291c864d8fe845" providerId="LiveId" clId="{A13F161D-9FF5-447D-8E59-D40D8BDCC0C2}" dt="2020-10-29T11:21:41.992" v="287" actId="1076"/>
        <pc:sldMkLst>
          <pc:docMk/>
          <pc:sldMk cId="3735767484" sldId="272"/>
        </pc:sldMkLst>
        <pc:spChg chg="mod">
          <ac:chgData name="Dustin D." userId="89291c864d8fe845" providerId="LiveId" clId="{A13F161D-9FF5-447D-8E59-D40D8BDCC0C2}" dt="2020-10-29T11:21:41.992" v="287" actId="1076"/>
          <ac:spMkLst>
            <pc:docMk/>
            <pc:sldMk cId="3735767484" sldId="272"/>
            <ac:spMk id="2" creationId="{E5178235-412B-41BF-926E-9C007E008CD3}"/>
          </ac:spMkLst>
        </pc:spChg>
        <pc:spChg chg="mod">
          <ac:chgData name="Dustin D." userId="89291c864d8fe845" providerId="LiveId" clId="{A13F161D-9FF5-447D-8E59-D40D8BDCC0C2}" dt="2020-10-29T11:19:57.418" v="285" actId="20577"/>
          <ac:spMkLst>
            <pc:docMk/>
            <pc:sldMk cId="3735767484" sldId="272"/>
            <ac:spMk id="9" creationId="{AD138063-FCEC-4E6E-A467-01A07195CFC0}"/>
          </ac:spMkLst>
        </pc:spChg>
        <pc:picChg chg="add mod">
          <ac:chgData name="Dustin D." userId="89291c864d8fe845" providerId="LiveId" clId="{A13F161D-9FF5-447D-8E59-D40D8BDCC0C2}" dt="2020-10-29T11:19:39.679" v="271" actId="14100"/>
          <ac:picMkLst>
            <pc:docMk/>
            <pc:sldMk cId="3735767484" sldId="272"/>
            <ac:picMk id="3" creationId="{2F340019-10A1-4D7A-91D6-D8CF1EAF98D6}"/>
          </ac:picMkLst>
        </pc:picChg>
        <pc:picChg chg="add mod">
          <ac:chgData name="Dustin D." userId="89291c864d8fe845" providerId="LiveId" clId="{A13F161D-9FF5-447D-8E59-D40D8BDCC0C2}" dt="2020-10-29T11:19:35.610" v="269" actId="14100"/>
          <ac:picMkLst>
            <pc:docMk/>
            <pc:sldMk cId="3735767484" sldId="272"/>
            <ac:picMk id="5" creationId="{9C35E935-BB03-416B-BC2F-F22810337EC4}"/>
          </ac:picMkLst>
        </pc:picChg>
        <pc:picChg chg="mod">
          <ac:chgData name="Dustin D." userId="89291c864d8fe845" providerId="LiveId" clId="{A13F161D-9FF5-447D-8E59-D40D8BDCC0C2}" dt="2020-10-29T11:18:29.884" v="255" actId="1076"/>
          <ac:picMkLst>
            <pc:docMk/>
            <pc:sldMk cId="3735767484" sldId="272"/>
            <ac:picMk id="8" creationId="{17B2D764-5C16-42D8-861A-E0C956489F31}"/>
          </ac:picMkLst>
        </pc:picChg>
      </pc:sldChg>
      <pc:sldChg chg="addSp delSp modSp add mod">
        <pc:chgData name="Dustin D." userId="89291c864d8fe845" providerId="LiveId" clId="{A13F161D-9FF5-447D-8E59-D40D8BDCC0C2}" dt="2020-11-02T10:19:41.292" v="514" actId="20577"/>
        <pc:sldMkLst>
          <pc:docMk/>
          <pc:sldMk cId="1431321816" sldId="273"/>
        </pc:sldMkLst>
        <pc:spChg chg="mod">
          <ac:chgData name="Dustin D." userId="89291c864d8fe845" providerId="LiveId" clId="{A13F161D-9FF5-447D-8E59-D40D8BDCC0C2}" dt="2020-10-29T11:23:45.408" v="297" actId="2711"/>
          <ac:spMkLst>
            <pc:docMk/>
            <pc:sldMk cId="1431321816" sldId="273"/>
            <ac:spMk id="2" creationId="{E5178235-412B-41BF-926E-9C007E008CD3}"/>
          </ac:spMkLst>
        </pc:spChg>
        <pc:spChg chg="mod">
          <ac:chgData name="Dustin D." userId="89291c864d8fe845" providerId="LiveId" clId="{A13F161D-9FF5-447D-8E59-D40D8BDCC0C2}" dt="2020-11-02T10:19:41.292" v="514" actId="20577"/>
          <ac:spMkLst>
            <pc:docMk/>
            <pc:sldMk cId="1431321816" sldId="273"/>
            <ac:spMk id="9" creationId="{AD138063-FCEC-4E6E-A467-01A07195CFC0}"/>
          </ac:spMkLst>
        </pc:spChg>
        <pc:spChg chg="add del">
          <ac:chgData name="Dustin D." userId="89291c864d8fe845" providerId="LiveId" clId="{A13F161D-9FF5-447D-8E59-D40D8BDCC0C2}" dt="2020-10-29T11:28:03.918" v="305" actId="22"/>
          <ac:spMkLst>
            <pc:docMk/>
            <pc:sldMk cId="1431321816" sldId="273"/>
            <ac:spMk id="10" creationId="{F1C92649-D513-428F-ABB5-943920D8B439}"/>
          </ac:spMkLst>
        </pc:spChg>
      </pc:sldChg>
      <pc:sldChg chg="modSp add mod">
        <pc:chgData name="Dustin D." userId="89291c864d8fe845" providerId="LiveId" clId="{A13F161D-9FF5-447D-8E59-D40D8BDCC0C2}" dt="2020-10-29T11:28:32.112" v="326" actId="404"/>
        <pc:sldMkLst>
          <pc:docMk/>
          <pc:sldMk cId="51252334" sldId="274"/>
        </pc:sldMkLst>
        <pc:spChg chg="mod">
          <ac:chgData name="Dustin D." userId="89291c864d8fe845" providerId="LiveId" clId="{A13F161D-9FF5-447D-8E59-D40D8BDCC0C2}" dt="2020-10-29T11:28:15.878" v="313" actId="20577"/>
          <ac:spMkLst>
            <pc:docMk/>
            <pc:sldMk cId="51252334" sldId="274"/>
            <ac:spMk id="2" creationId="{E5178235-412B-41BF-926E-9C007E008CD3}"/>
          </ac:spMkLst>
        </pc:spChg>
        <pc:spChg chg="mod">
          <ac:chgData name="Dustin D." userId="89291c864d8fe845" providerId="LiveId" clId="{A13F161D-9FF5-447D-8E59-D40D8BDCC0C2}" dt="2020-10-29T11:28:32.112" v="326" actId="404"/>
          <ac:spMkLst>
            <pc:docMk/>
            <pc:sldMk cId="51252334" sldId="274"/>
            <ac:spMk id="9" creationId="{AD138063-FCEC-4E6E-A467-01A07195CFC0}"/>
          </ac:spMkLst>
        </pc:spChg>
      </pc:sldChg>
      <pc:sldChg chg="addSp delSp modSp add del mod">
        <pc:chgData name="Dustin D." userId="89291c864d8fe845" providerId="LiveId" clId="{A13F161D-9FF5-447D-8E59-D40D8BDCC0C2}" dt="2020-11-02T10:18:48.908" v="457" actId="47"/>
        <pc:sldMkLst>
          <pc:docMk/>
          <pc:sldMk cId="2175776698" sldId="275"/>
        </pc:sldMkLst>
        <pc:spChg chg="del">
          <ac:chgData name="Dustin D." userId="89291c864d8fe845" providerId="LiveId" clId="{A13F161D-9FF5-447D-8E59-D40D8BDCC0C2}" dt="2020-11-02T10:04:52.435" v="352" actId="478"/>
          <ac:spMkLst>
            <pc:docMk/>
            <pc:sldMk cId="2175776698" sldId="275"/>
            <ac:spMk id="2" creationId="{E5178235-412B-41BF-926E-9C007E008CD3}"/>
          </ac:spMkLst>
        </pc:spChg>
        <pc:spChg chg="add del mod">
          <ac:chgData name="Dustin D." userId="89291c864d8fe845" providerId="LiveId" clId="{A13F161D-9FF5-447D-8E59-D40D8BDCC0C2}" dt="2020-11-02T10:04:56.700" v="353" actId="478"/>
          <ac:spMkLst>
            <pc:docMk/>
            <pc:sldMk cId="2175776698" sldId="275"/>
            <ac:spMk id="5" creationId="{DDA6F3C0-560A-45D8-BAB7-E0104724C8F5}"/>
          </ac:spMkLst>
        </pc:spChg>
        <pc:grpChg chg="del">
          <ac:chgData name="Dustin D." userId="89291c864d8fe845" providerId="LiveId" clId="{A13F161D-9FF5-447D-8E59-D40D8BDCC0C2}" dt="2020-11-02T10:04:58.387" v="354" actId="478"/>
          <ac:grpSpMkLst>
            <pc:docMk/>
            <pc:sldMk cId="2175776698" sldId="275"/>
            <ac:grpSpMk id="7" creationId="{8B8EC619-8FBB-4716-BE0F-14025FB677C9}"/>
          </ac:grpSpMkLst>
        </pc:grpChg>
        <pc:picChg chg="mod">
          <ac:chgData name="Dustin D." userId="89291c864d8fe845" providerId="LiveId" clId="{A13F161D-9FF5-447D-8E59-D40D8BDCC0C2}" dt="2020-11-02T10:07:00.308" v="371" actId="1076"/>
          <ac:picMkLst>
            <pc:docMk/>
            <pc:sldMk cId="2175776698" sldId="275"/>
            <ac:picMk id="8" creationId="{17B2D764-5C16-42D8-861A-E0C956489F31}"/>
          </ac:picMkLst>
        </pc:picChg>
        <pc:picChg chg="add del mod modCrop">
          <ac:chgData name="Dustin D." userId="89291c864d8fe845" providerId="LiveId" clId="{A13F161D-9FF5-447D-8E59-D40D8BDCC0C2}" dt="2020-11-02T10:06:47.753" v="370" actId="732"/>
          <ac:picMkLst>
            <pc:docMk/>
            <pc:sldMk cId="2175776698" sldId="275"/>
            <ac:picMk id="9" creationId="{E57C1DC5-7135-45A7-8E54-5E5D43D129ED}"/>
          </ac:picMkLst>
        </pc:picChg>
      </pc:sldChg>
      <pc:sldChg chg="addSp delSp modSp add mod">
        <pc:chgData name="Dustin D." userId="89291c864d8fe845" providerId="LiveId" clId="{A13F161D-9FF5-447D-8E59-D40D8BDCC0C2}" dt="2020-11-02T10:18:16.042" v="445" actId="732"/>
        <pc:sldMkLst>
          <pc:docMk/>
          <pc:sldMk cId="679728556" sldId="276"/>
        </pc:sldMkLst>
        <pc:spChg chg="mod">
          <ac:chgData name="Dustin D." userId="89291c864d8fe845" providerId="LiveId" clId="{A13F161D-9FF5-447D-8E59-D40D8BDCC0C2}" dt="2020-11-02T10:16:46.210" v="433" actId="1035"/>
          <ac:spMkLst>
            <pc:docMk/>
            <pc:sldMk cId="679728556" sldId="276"/>
            <ac:spMk id="2" creationId="{E5178235-412B-41BF-926E-9C007E008CD3}"/>
          </ac:spMkLst>
        </pc:spChg>
        <pc:grpChg chg="del">
          <ac:chgData name="Dustin D." userId="89291c864d8fe845" providerId="LiveId" clId="{A13F161D-9FF5-447D-8E59-D40D8BDCC0C2}" dt="2020-11-02T10:16:49.477" v="434" actId="478"/>
          <ac:grpSpMkLst>
            <pc:docMk/>
            <pc:sldMk cId="679728556" sldId="276"/>
            <ac:grpSpMk id="7" creationId="{8B8EC619-8FBB-4716-BE0F-14025FB677C9}"/>
          </ac:grpSpMkLst>
        </pc:grpChg>
        <pc:picChg chg="add mod modCrop">
          <ac:chgData name="Dustin D." userId="89291c864d8fe845" providerId="LiveId" clId="{A13F161D-9FF5-447D-8E59-D40D8BDCC0C2}" dt="2020-11-02T10:18:16.042" v="445" actId="732"/>
          <ac:picMkLst>
            <pc:docMk/>
            <pc:sldMk cId="679728556" sldId="276"/>
            <ac:picMk id="5" creationId="{CCCBAC20-1C63-4279-9D58-F288DDDB0C24}"/>
          </ac:picMkLst>
        </pc:picChg>
        <pc:picChg chg="mod">
          <ac:chgData name="Dustin D." userId="89291c864d8fe845" providerId="LiveId" clId="{A13F161D-9FF5-447D-8E59-D40D8BDCC0C2}" dt="2020-11-02T10:16:42.168" v="431" actId="1036"/>
          <ac:picMkLst>
            <pc:docMk/>
            <pc:sldMk cId="679728556" sldId="276"/>
            <ac:picMk id="8" creationId="{17B2D764-5C16-42D8-861A-E0C956489F31}"/>
          </ac:picMkLst>
        </pc:picChg>
      </pc:sldChg>
      <pc:sldChg chg="addSp delSp add del mod">
        <pc:chgData name="Dustin D." userId="89291c864d8fe845" providerId="LiveId" clId="{A13F161D-9FF5-447D-8E59-D40D8BDCC0C2}" dt="2020-11-02T10:16:01.380" v="375"/>
        <pc:sldMkLst>
          <pc:docMk/>
          <pc:sldMk cId="3500234068" sldId="276"/>
        </pc:sldMkLst>
        <pc:picChg chg="add del">
          <ac:chgData name="Dustin D." userId="89291c864d8fe845" providerId="LiveId" clId="{A13F161D-9FF5-447D-8E59-D40D8BDCC0C2}" dt="2020-11-02T10:16:00.749" v="374" actId="478"/>
          <ac:picMkLst>
            <pc:docMk/>
            <pc:sldMk cId="3500234068" sldId="276"/>
            <ac:picMk id="9" creationId="{E57C1DC5-7135-45A7-8E54-5E5D43D129ED}"/>
          </ac:picMkLst>
        </pc:picChg>
      </pc:sldChg>
      <pc:sldChg chg="addSp delSp modSp add mod">
        <pc:chgData name="Dustin D." userId="89291c864d8fe845" providerId="LiveId" clId="{A13F161D-9FF5-447D-8E59-D40D8BDCC0C2}" dt="2020-11-02T10:18:44.939" v="456" actId="22"/>
        <pc:sldMkLst>
          <pc:docMk/>
          <pc:sldMk cId="2850605042" sldId="277"/>
        </pc:sldMkLst>
        <pc:spChg chg="mod">
          <ac:chgData name="Dustin D." userId="89291c864d8fe845" providerId="LiveId" clId="{A13F161D-9FF5-447D-8E59-D40D8BDCC0C2}" dt="2020-11-02T10:18:40.020" v="454" actId="20577"/>
          <ac:spMkLst>
            <pc:docMk/>
            <pc:sldMk cId="2850605042" sldId="277"/>
            <ac:spMk id="2" creationId="{E5178235-412B-41BF-926E-9C007E008CD3}"/>
          </ac:spMkLst>
        </pc:spChg>
        <pc:picChg chg="add">
          <ac:chgData name="Dustin D." userId="89291c864d8fe845" providerId="LiveId" clId="{A13F161D-9FF5-447D-8E59-D40D8BDCC0C2}" dt="2020-11-02T10:18:44.939" v="456" actId="22"/>
          <ac:picMkLst>
            <pc:docMk/>
            <pc:sldMk cId="2850605042" sldId="277"/>
            <ac:picMk id="3" creationId="{5E8ED81A-1110-46A8-89D1-735EF40A94D8}"/>
          </ac:picMkLst>
        </pc:picChg>
        <pc:picChg chg="del">
          <ac:chgData name="Dustin D." userId="89291c864d8fe845" providerId="LiveId" clId="{A13F161D-9FF5-447D-8E59-D40D8BDCC0C2}" dt="2020-11-02T10:18:44.101" v="455" actId="478"/>
          <ac:picMkLst>
            <pc:docMk/>
            <pc:sldMk cId="2850605042" sldId="277"/>
            <ac:picMk id="5" creationId="{CCCBAC20-1C63-4279-9D58-F288DDDB0C24}"/>
          </ac:picMkLst>
        </pc:picChg>
      </pc:sldChg>
      <pc:sldChg chg="addSp delSp modSp new mod">
        <pc:chgData name="Dustin D." userId="89291c864d8fe845" providerId="LiveId" clId="{A13F161D-9FF5-447D-8E59-D40D8BDCC0C2}" dt="2020-11-03T15:46:30.930" v="630" actId="1076"/>
        <pc:sldMkLst>
          <pc:docMk/>
          <pc:sldMk cId="2240574266" sldId="278"/>
        </pc:sldMkLst>
        <pc:spChg chg="add del mod">
          <ac:chgData name="Dustin D." userId="89291c864d8fe845" providerId="LiveId" clId="{A13F161D-9FF5-447D-8E59-D40D8BDCC0C2}" dt="2020-11-03T15:46:04.117" v="626" actId="1076"/>
          <ac:spMkLst>
            <pc:docMk/>
            <pc:sldMk cId="2240574266" sldId="278"/>
            <ac:spMk id="2" creationId="{6B53AC42-8B94-4E29-A866-5B4B4A2192B8}"/>
          </ac:spMkLst>
        </pc:spChg>
        <pc:spChg chg="add del">
          <ac:chgData name="Dustin D." userId="89291c864d8fe845" providerId="LiveId" clId="{A13F161D-9FF5-447D-8E59-D40D8BDCC0C2}" dt="2020-11-03T15:44:49.417" v="563" actId="478"/>
          <ac:spMkLst>
            <pc:docMk/>
            <pc:sldMk cId="2240574266" sldId="278"/>
            <ac:spMk id="3" creationId="{7812C5D8-6F1F-483A-BCAF-146CE46D3779}"/>
          </ac:spMkLst>
        </pc:spChg>
        <pc:spChg chg="add del mod">
          <ac:chgData name="Dustin D." userId="89291c864d8fe845" providerId="LiveId" clId="{A13F161D-9FF5-447D-8E59-D40D8BDCC0C2}" dt="2020-11-03T15:44:52.307" v="565" actId="478"/>
          <ac:spMkLst>
            <pc:docMk/>
            <pc:sldMk cId="2240574266" sldId="278"/>
            <ac:spMk id="5" creationId="{E335FC22-4A7F-4519-B681-89AC4C2AE9BD}"/>
          </ac:spMkLst>
        </pc:spChg>
        <pc:picChg chg="add mod">
          <ac:chgData name="Dustin D." userId="89291c864d8fe845" providerId="LiveId" clId="{A13F161D-9FF5-447D-8E59-D40D8BDCC0C2}" dt="2020-11-03T15:46:30.930" v="630" actId="1076"/>
          <ac:picMkLst>
            <pc:docMk/>
            <pc:sldMk cId="2240574266" sldId="278"/>
            <ac:picMk id="8" creationId="{130C80C1-DBC9-4E28-9285-CBA9C6CEAC69}"/>
          </ac:picMkLst>
        </pc:picChg>
      </pc:sldChg>
    </pc:docChg>
  </pc:docChgLst>
  <pc:docChgLst>
    <pc:chgData name="Gastbenutzer" providerId="Windows Live" clId="Web-{F033B7C9-859C-4313-A525-33466CABF29D}"/>
    <pc:docChg chg="modSld">
      <pc:chgData name="Gastbenutzer" userId="" providerId="Windows Live" clId="Web-{F033B7C9-859C-4313-A525-33466CABF29D}" dt="2020-11-03T15:46:42.253" v="4" actId="20577"/>
      <pc:docMkLst>
        <pc:docMk/>
      </pc:docMkLst>
      <pc:sldChg chg="modSp">
        <pc:chgData name="Gastbenutzer" userId="" providerId="Windows Live" clId="Web-{F033B7C9-859C-4313-A525-33466CABF29D}" dt="2020-11-03T15:46:40.705" v="2" actId="20577"/>
        <pc:sldMkLst>
          <pc:docMk/>
          <pc:sldMk cId="4224696632" sldId="269"/>
        </pc:sldMkLst>
        <pc:spChg chg="mod">
          <ac:chgData name="Gastbenutzer" userId="" providerId="Windows Live" clId="Web-{F033B7C9-859C-4313-A525-33466CABF29D}" dt="2020-11-03T15:46:40.705" v="2" actId="20577"/>
          <ac:spMkLst>
            <pc:docMk/>
            <pc:sldMk cId="4224696632" sldId="269"/>
            <ac:spMk id="9" creationId="{AD138063-FCEC-4E6E-A467-01A07195CFC0}"/>
          </ac:spMkLst>
        </pc:spChg>
      </pc:sldChg>
    </pc:docChg>
  </pc:docChgLst>
  <pc:docChgLst>
    <pc:chgData name="Joost Chrisstoffels" userId="61126d8063620d0d" providerId="LiveId" clId="{57696445-B151-F14F-9295-3EA113419FF3}"/>
    <pc:docChg chg="undo custSel mod addSld modSld sldOrd">
      <pc:chgData name="Joost Chrisstoffels" userId="61126d8063620d0d" providerId="LiveId" clId="{57696445-B151-F14F-9295-3EA113419FF3}" dt="2020-10-26T11:47:40.502" v="1324"/>
      <pc:docMkLst>
        <pc:docMk/>
      </pc:docMkLst>
      <pc:sldChg chg="addSp modSp">
        <pc:chgData name="Joost Chrisstoffels" userId="61126d8063620d0d" providerId="LiveId" clId="{57696445-B151-F14F-9295-3EA113419FF3}" dt="2020-10-26T10:46:34.144" v="0"/>
        <pc:sldMkLst>
          <pc:docMk/>
          <pc:sldMk cId="3668219813" sldId="256"/>
        </pc:sldMkLst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3668219813" sldId="256"/>
            <ac:spMk id="4" creationId="{00CB62C3-03DD-E245-B1D8-9C6B29158352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3668219813" sldId="256"/>
            <ac:spMk id="5" creationId="{0898F10F-5A0D-DE40-B9E0-C2E3D71D4AAD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3668219813" sldId="256"/>
            <ac:spMk id="6" creationId="{08CC93E9-0916-204F-B9C8-759E92CE419B}"/>
          </ac:spMkLst>
        </pc:spChg>
      </pc:sldChg>
      <pc:sldChg chg="addSp modSp">
        <pc:chgData name="Joost Chrisstoffels" userId="61126d8063620d0d" providerId="LiveId" clId="{57696445-B151-F14F-9295-3EA113419FF3}" dt="2020-10-26T11:36:56.136" v="1169" actId="20577"/>
        <pc:sldMkLst>
          <pc:docMk/>
          <pc:sldMk cId="2585020398" sldId="257"/>
        </pc:sldMkLst>
        <pc:spChg chg="mod">
          <ac:chgData name="Joost Chrisstoffels" userId="61126d8063620d0d" providerId="LiveId" clId="{57696445-B151-F14F-9295-3EA113419FF3}" dt="2020-10-26T10:48:01.283" v="8" actId="20577"/>
          <ac:spMkLst>
            <pc:docMk/>
            <pc:sldMk cId="2585020398" sldId="257"/>
            <ac:spMk id="2" creationId="{B28A46A1-EF27-4455-AECF-869BE9DB3339}"/>
          </ac:spMkLst>
        </pc:spChg>
        <pc:spChg chg="mod">
          <ac:chgData name="Joost Chrisstoffels" userId="61126d8063620d0d" providerId="LiveId" clId="{57696445-B151-F14F-9295-3EA113419FF3}" dt="2020-10-26T11:36:56.136" v="1169" actId="20577"/>
          <ac:spMkLst>
            <pc:docMk/>
            <pc:sldMk cId="2585020398" sldId="257"/>
            <ac:spMk id="3" creationId="{C15B1258-8A09-4D7B-BD80-6D570BCCBF89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2585020398" sldId="257"/>
            <ac:spMk id="4" creationId="{F42CF032-192F-8244-B1B3-1854CCF0C0A2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2585020398" sldId="257"/>
            <ac:spMk id="5" creationId="{DB94DC54-B4E6-3145-870C-5C01F17F3EEC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2585020398" sldId="257"/>
            <ac:spMk id="6" creationId="{462D41B5-C118-1E49-A94D-FB8902492518}"/>
          </ac:spMkLst>
        </pc:spChg>
      </pc:sldChg>
      <pc:sldChg chg="addSp modSp">
        <pc:chgData name="Joost Chrisstoffels" userId="61126d8063620d0d" providerId="LiveId" clId="{57696445-B151-F14F-9295-3EA113419FF3}" dt="2020-10-26T10:46:34.144" v="0"/>
        <pc:sldMkLst>
          <pc:docMk/>
          <pc:sldMk cId="3052217314" sldId="258"/>
        </pc:sldMkLst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3052217314" sldId="258"/>
            <ac:spMk id="4" creationId="{34A009A5-B953-5746-8C6B-18CF1DE0B651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3052217314" sldId="258"/>
            <ac:spMk id="5" creationId="{1F6A9007-A75E-AF4C-B865-6FB000A1BFF5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3052217314" sldId="258"/>
            <ac:spMk id="6" creationId="{5F248B35-D9FD-0E49-A9C7-5E12E3285717}"/>
          </ac:spMkLst>
        </pc:spChg>
      </pc:sldChg>
      <pc:sldChg chg="addSp delSp modSp mod ord modClrScheme addCm delCm modCm chgLayout">
        <pc:chgData name="Joost Chrisstoffels" userId="61126d8063620d0d" providerId="LiveId" clId="{57696445-B151-F14F-9295-3EA113419FF3}" dt="2020-10-26T11:47:40.502" v="1324"/>
        <pc:sldMkLst>
          <pc:docMk/>
          <pc:sldMk cId="1131987981" sldId="260"/>
        </pc:sldMkLst>
        <pc:spChg chg="mod ord">
          <ac:chgData name="Joost Chrisstoffels" userId="61126d8063620d0d" providerId="LiveId" clId="{57696445-B151-F14F-9295-3EA113419FF3}" dt="2020-10-26T11:40:15.003" v="1207" actId="1076"/>
          <ac:spMkLst>
            <pc:docMk/>
            <pc:sldMk cId="1131987981" sldId="260"/>
            <ac:spMk id="2" creationId="{6E88FAD9-4C05-4072-B65A-2F9D0A13BAE9}"/>
          </ac:spMkLst>
        </pc:spChg>
        <pc:spChg chg="add mod ord">
          <ac:chgData name="Joost Chrisstoffels" userId="61126d8063620d0d" providerId="LiveId" clId="{57696445-B151-F14F-9295-3EA113419FF3}" dt="2020-10-26T11:39:42.369" v="1204" actId="700"/>
          <ac:spMkLst>
            <pc:docMk/>
            <pc:sldMk cId="1131987981" sldId="260"/>
            <ac:spMk id="3" creationId="{36CD869C-9D5B-0047-BFBA-CEC0FCC88AA1}"/>
          </ac:spMkLst>
        </pc:spChg>
        <pc:spChg chg="add mod ord">
          <ac:chgData name="Joost Chrisstoffels" userId="61126d8063620d0d" providerId="LiveId" clId="{57696445-B151-F14F-9295-3EA113419FF3}" dt="2020-10-26T11:39:42.369" v="1204" actId="700"/>
          <ac:spMkLst>
            <pc:docMk/>
            <pc:sldMk cId="1131987981" sldId="260"/>
            <ac:spMk id="4" creationId="{A02E516F-B920-E745-901E-85EEEF256C35}"/>
          </ac:spMkLst>
        </pc:spChg>
        <pc:spChg chg="add mod ord">
          <ac:chgData name="Joost Chrisstoffels" userId="61126d8063620d0d" providerId="LiveId" clId="{57696445-B151-F14F-9295-3EA113419FF3}" dt="2020-10-26T11:39:42.369" v="1204" actId="700"/>
          <ac:spMkLst>
            <pc:docMk/>
            <pc:sldMk cId="1131987981" sldId="260"/>
            <ac:spMk id="6" creationId="{7D6DB4E9-3305-9E41-8C28-C6358EFA33CB}"/>
          </ac:spMkLst>
        </pc:spChg>
        <pc:spChg chg="add del mod ord">
          <ac:chgData name="Joost Chrisstoffels" userId="61126d8063620d0d" providerId="LiveId" clId="{57696445-B151-F14F-9295-3EA113419FF3}" dt="2020-10-26T11:40:24.976" v="1209" actId="478"/>
          <ac:spMkLst>
            <pc:docMk/>
            <pc:sldMk cId="1131987981" sldId="260"/>
            <ac:spMk id="10" creationId="{1EC7AD0A-BFDB-2541-90A4-C3976F9D9EB4}"/>
          </ac:spMkLst>
        </pc:spChg>
        <pc:spChg chg="add mod ord">
          <ac:chgData name="Joost Chrisstoffels" userId="61126d8063620d0d" providerId="LiveId" clId="{57696445-B151-F14F-9295-3EA113419FF3}" dt="2020-10-26T11:45:48.108" v="1320" actId="20577"/>
          <ac:spMkLst>
            <pc:docMk/>
            <pc:sldMk cId="1131987981" sldId="260"/>
            <ac:spMk id="12" creationId="{76ED445B-8F4D-F149-ACEF-3D4260A75123}"/>
          </ac:spMkLst>
        </pc:spChg>
        <pc:grpChg chg="add mod">
          <ac:chgData name="Joost Chrisstoffels" userId="61126d8063620d0d" providerId="LiveId" clId="{57696445-B151-F14F-9295-3EA113419FF3}" dt="2020-10-26T11:41:36.534" v="1238" actId="1076"/>
          <ac:grpSpMkLst>
            <pc:docMk/>
            <pc:sldMk cId="1131987981" sldId="260"/>
            <ac:grpSpMk id="8" creationId="{BC7F3BAD-05EB-114E-8B7A-41E08C19557C}"/>
          </ac:grpSpMkLst>
        </pc:grpChg>
        <pc:graphicFrameChg chg="mod">
          <ac:chgData name="Joost Chrisstoffels" userId="61126d8063620d0d" providerId="LiveId" clId="{57696445-B151-F14F-9295-3EA113419FF3}" dt="2020-10-26T11:45:40.570" v="1317" actId="167"/>
          <ac:graphicFrameMkLst>
            <pc:docMk/>
            <pc:sldMk cId="1131987981" sldId="260"/>
            <ac:graphicFrameMk id="5" creationId="{F8FED6F6-0643-42BA-B8D4-74C15EC28233}"/>
          </ac:graphicFrameMkLst>
        </pc:graphicFrameChg>
        <pc:picChg chg="mod">
          <ac:chgData name="Joost Chrisstoffels" userId="61126d8063620d0d" providerId="LiveId" clId="{57696445-B151-F14F-9295-3EA113419FF3}" dt="2020-10-26T10:50:21.643" v="58" actId="164"/>
          <ac:picMkLst>
            <pc:docMk/>
            <pc:sldMk cId="1131987981" sldId="260"/>
            <ac:picMk id="7" creationId="{A3C83FC4-079D-4E3D-959F-78A1F3FAF6D2}"/>
          </ac:picMkLst>
        </pc:picChg>
        <pc:picChg chg="mod">
          <ac:chgData name="Joost Chrisstoffels" userId="61126d8063620d0d" providerId="LiveId" clId="{57696445-B151-F14F-9295-3EA113419FF3}" dt="2020-10-26T10:50:21.643" v="58" actId="164"/>
          <ac:picMkLst>
            <pc:docMk/>
            <pc:sldMk cId="1131987981" sldId="260"/>
            <ac:picMk id="9" creationId="{ECD68383-3820-4156-9E24-E965F2334C44}"/>
          </ac:picMkLst>
        </pc:picChg>
        <pc:picChg chg="mod">
          <ac:chgData name="Joost Chrisstoffels" userId="61126d8063620d0d" providerId="LiveId" clId="{57696445-B151-F14F-9295-3EA113419FF3}" dt="2020-10-26T10:50:21.643" v="58" actId="164"/>
          <ac:picMkLst>
            <pc:docMk/>
            <pc:sldMk cId="1131987981" sldId="260"/>
            <ac:picMk id="11" creationId="{589156AD-776C-4700-830D-036D314A96E6}"/>
          </ac:picMkLst>
        </pc:picChg>
      </pc:sldChg>
      <pc:sldChg chg="addSp delSp modSp mod setBg">
        <pc:chgData name="Joost Chrisstoffels" userId="61126d8063620d0d" providerId="LiveId" clId="{57696445-B151-F14F-9295-3EA113419FF3}" dt="2020-10-26T11:07:21.296" v="402" actId="1076"/>
        <pc:sldMkLst>
          <pc:docMk/>
          <pc:sldMk cId="1899555221" sldId="261"/>
        </pc:sldMkLst>
        <pc:spChg chg="mod">
          <ac:chgData name="Joost Chrisstoffels" userId="61126d8063620d0d" providerId="LiveId" clId="{57696445-B151-F14F-9295-3EA113419FF3}" dt="2020-10-26T11:07:21.296" v="402" actId="1076"/>
          <ac:spMkLst>
            <pc:docMk/>
            <pc:sldMk cId="1899555221" sldId="261"/>
            <ac:spMk id="2" creationId="{EC7C0D10-8B9E-48B2-ACEC-908AE7533097}"/>
          </ac:spMkLst>
        </pc:spChg>
        <pc:spChg chg="mod">
          <ac:chgData name="Joost Chrisstoffels" userId="61126d8063620d0d" providerId="LiveId" clId="{57696445-B151-F14F-9295-3EA113419FF3}" dt="2020-10-26T11:07:04.920" v="401" actId="26606"/>
          <ac:spMkLst>
            <pc:docMk/>
            <pc:sldMk cId="1899555221" sldId="261"/>
            <ac:spMk id="3" creationId="{E986EC9E-837A-4EF7-86D6-977ED7D548A0}"/>
          </ac:spMkLst>
        </pc:spChg>
        <pc:spChg chg="add mod ord">
          <ac:chgData name="Joost Chrisstoffels" userId="61126d8063620d0d" providerId="LiveId" clId="{57696445-B151-F14F-9295-3EA113419FF3}" dt="2020-10-26T11:07:04.920" v="401" actId="26606"/>
          <ac:spMkLst>
            <pc:docMk/>
            <pc:sldMk cId="1899555221" sldId="261"/>
            <ac:spMk id="4" creationId="{83A1DC93-7DAF-5841-A678-93EB8C85FC9A}"/>
          </ac:spMkLst>
        </pc:spChg>
        <pc:spChg chg="add mod">
          <ac:chgData name="Joost Chrisstoffels" userId="61126d8063620d0d" providerId="LiveId" clId="{57696445-B151-F14F-9295-3EA113419FF3}" dt="2020-10-26T11:07:04.920" v="401" actId="26606"/>
          <ac:spMkLst>
            <pc:docMk/>
            <pc:sldMk cId="1899555221" sldId="261"/>
            <ac:spMk id="5" creationId="{1D1B13F4-EFF5-5743-B995-01DEC63C72A7}"/>
          </ac:spMkLst>
        </pc:spChg>
        <pc:spChg chg="add mod">
          <ac:chgData name="Joost Chrisstoffels" userId="61126d8063620d0d" providerId="LiveId" clId="{57696445-B151-F14F-9295-3EA113419FF3}" dt="2020-10-26T11:07:04.920" v="401" actId="26606"/>
          <ac:spMkLst>
            <pc:docMk/>
            <pc:sldMk cId="1899555221" sldId="261"/>
            <ac:spMk id="6" creationId="{6A729945-48FE-3D49-AFF1-A478989C4A23}"/>
          </ac:spMkLst>
        </pc:spChg>
        <pc:spChg chg="add del">
          <ac:chgData name="Joost Chrisstoffels" userId="61126d8063620d0d" providerId="LiveId" clId="{57696445-B151-F14F-9295-3EA113419FF3}" dt="2020-10-26T11:07:04.920" v="401" actId="26606"/>
          <ac:spMkLst>
            <pc:docMk/>
            <pc:sldMk cId="1899555221" sldId="261"/>
            <ac:spMk id="11" creationId="{23962611-DFD5-4092-AAFD-559E3DFCE2C9}"/>
          </ac:spMkLst>
        </pc:spChg>
        <pc:picChg chg="add del">
          <ac:chgData name="Joost Chrisstoffels" userId="61126d8063620d0d" providerId="LiveId" clId="{57696445-B151-F14F-9295-3EA113419FF3}" dt="2020-10-26T11:07:04.920" v="401" actId="26606"/>
          <ac:picMkLst>
            <pc:docMk/>
            <pc:sldMk cId="1899555221" sldId="261"/>
            <ac:picMk id="13" creationId="{2270F1FA-0425-408F-9861-80BF5AFB276D}"/>
          </ac:picMkLst>
        </pc:picChg>
      </pc:sldChg>
      <pc:sldChg chg="addSp modSp">
        <pc:chgData name="Joost Chrisstoffels" userId="61126d8063620d0d" providerId="LiveId" clId="{57696445-B151-F14F-9295-3EA113419FF3}" dt="2020-10-26T10:46:34.144" v="0"/>
        <pc:sldMkLst>
          <pc:docMk/>
          <pc:sldMk cId="2300748928" sldId="262"/>
        </pc:sldMkLst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2300748928" sldId="262"/>
            <ac:spMk id="4" creationId="{472FFD8C-485E-044B-B757-4A14B7CDC859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2300748928" sldId="262"/>
            <ac:spMk id="5" creationId="{14F257D0-C5A4-B64A-AC5D-CC0CDB529AB4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2300748928" sldId="262"/>
            <ac:spMk id="6" creationId="{EB0DA0B6-911D-0946-A4E8-0A28A67E7CD6}"/>
          </ac:spMkLst>
        </pc:spChg>
      </pc:sldChg>
      <pc:sldChg chg="addSp delSp modSp">
        <pc:chgData name="Joost Chrisstoffels" userId="61126d8063620d0d" providerId="LiveId" clId="{57696445-B151-F14F-9295-3EA113419FF3}" dt="2020-10-26T11:24:18.296" v="640" actId="14100"/>
        <pc:sldMkLst>
          <pc:docMk/>
          <pc:sldMk cId="3446414971" sldId="263"/>
        </pc:sldMkLst>
        <pc:spChg chg="mod">
          <ac:chgData name="Joost Chrisstoffels" userId="61126d8063620d0d" providerId="LiveId" clId="{57696445-B151-F14F-9295-3EA113419FF3}" dt="2020-10-26T10:54:44.989" v="205" actId="20577"/>
          <ac:spMkLst>
            <pc:docMk/>
            <pc:sldMk cId="3446414971" sldId="263"/>
            <ac:spMk id="2" creationId="{6DB5BC0A-B848-4978-BEC7-BF02FFC0C275}"/>
          </ac:spMkLst>
        </pc:spChg>
        <pc:spChg chg="mod">
          <ac:chgData name="Joost Chrisstoffels" userId="61126d8063620d0d" providerId="LiveId" clId="{57696445-B151-F14F-9295-3EA113419FF3}" dt="2020-10-26T11:24:06.521" v="638" actId="20577"/>
          <ac:spMkLst>
            <pc:docMk/>
            <pc:sldMk cId="3446414971" sldId="263"/>
            <ac:spMk id="3" creationId="{7A6D5468-3D4E-400B-8134-FC6B60219FF8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3446414971" sldId="263"/>
            <ac:spMk id="4" creationId="{CE39FC35-C1FE-9547-9077-95D740E4285F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3446414971" sldId="263"/>
            <ac:spMk id="5" creationId="{31CF6AC0-B071-EE4F-9D06-877DDD7B695F}"/>
          </ac:spMkLst>
        </pc:spChg>
        <pc:spChg chg="add mod">
          <ac:chgData name="Joost Chrisstoffels" userId="61126d8063620d0d" providerId="LiveId" clId="{57696445-B151-F14F-9295-3EA113419FF3}" dt="2020-10-26T10:46:34.144" v="0"/>
          <ac:spMkLst>
            <pc:docMk/>
            <pc:sldMk cId="3446414971" sldId="263"/>
            <ac:spMk id="6" creationId="{0CDF12FF-ABB9-C64D-998D-1695C018B617}"/>
          </ac:spMkLst>
        </pc:spChg>
        <pc:picChg chg="add del">
          <ac:chgData name="Joost Chrisstoffels" userId="61126d8063620d0d" providerId="LiveId" clId="{57696445-B151-F14F-9295-3EA113419FF3}" dt="2020-10-26T11:01:11.281" v="329" actId="478"/>
          <ac:picMkLst>
            <pc:docMk/>
            <pc:sldMk cId="3446414971" sldId="263"/>
            <ac:picMk id="7" creationId="{AC8B8B6F-0A40-1743-AB50-EE14AE8CCCAF}"/>
          </ac:picMkLst>
        </pc:picChg>
        <pc:picChg chg="add mod">
          <ac:chgData name="Joost Chrisstoffels" userId="61126d8063620d0d" providerId="LiveId" clId="{57696445-B151-F14F-9295-3EA113419FF3}" dt="2020-10-26T11:24:18.296" v="640" actId="14100"/>
          <ac:picMkLst>
            <pc:docMk/>
            <pc:sldMk cId="3446414971" sldId="263"/>
            <ac:picMk id="8" creationId="{5F6A158A-217B-1A46-8A67-CC03CC0A8A0B}"/>
          </ac:picMkLst>
        </pc:picChg>
        <pc:picChg chg="add mod">
          <ac:chgData name="Joost Chrisstoffels" userId="61126d8063620d0d" providerId="LiveId" clId="{57696445-B151-F14F-9295-3EA113419FF3}" dt="2020-10-26T11:03:14.299" v="336" actId="1076"/>
          <ac:picMkLst>
            <pc:docMk/>
            <pc:sldMk cId="3446414971" sldId="263"/>
            <ac:picMk id="9" creationId="{AD8737EF-911F-8549-9501-07E732B5BBC3}"/>
          </ac:picMkLst>
        </pc:picChg>
      </pc:sldChg>
      <pc:sldChg chg="delSp modSp add">
        <pc:chgData name="Joost Chrisstoffels" userId="61126d8063620d0d" providerId="LiveId" clId="{57696445-B151-F14F-9295-3EA113419FF3}" dt="2020-10-26T11:07:42.801" v="404" actId="1076"/>
        <pc:sldMkLst>
          <pc:docMk/>
          <pc:sldMk cId="2985758298" sldId="264"/>
        </pc:sldMkLst>
        <pc:spChg chg="mod">
          <ac:chgData name="Joost Chrisstoffels" userId="61126d8063620d0d" providerId="LiveId" clId="{57696445-B151-F14F-9295-3EA113419FF3}" dt="2020-10-26T11:07:42.801" v="404" actId="1076"/>
          <ac:spMkLst>
            <pc:docMk/>
            <pc:sldMk cId="2985758298" sldId="264"/>
            <ac:spMk id="2" creationId="{DFF5B1CE-912D-BC48-BAD9-10FF9A6AC389}"/>
          </ac:spMkLst>
        </pc:spChg>
        <pc:spChg chg="del">
          <ac:chgData name="Joost Chrisstoffels" userId="61126d8063620d0d" providerId="LiveId" clId="{57696445-B151-F14F-9295-3EA113419FF3}" dt="2020-10-26T11:07:37.720" v="403" actId="478"/>
          <ac:spMkLst>
            <pc:docMk/>
            <pc:sldMk cId="2985758298" sldId="264"/>
            <ac:spMk id="3" creationId="{BD4EC7DF-3E01-7549-AC37-FB303D7D544C}"/>
          </ac:spMkLst>
        </pc:spChg>
      </pc:sldChg>
      <pc:sldChg chg="modSp add">
        <pc:chgData name="Joost Chrisstoffels" userId="61126d8063620d0d" providerId="LiveId" clId="{57696445-B151-F14F-9295-3EA113419FF3}" dt="2020-10-26T11:34:42.687" v="1062" actId="20577"/>
        <pc:sldMkLst>
          <pc:docMk/>
          <pc:sldMk cId="2063816073" sldId="265"/>
        </pc:sldMkLst>
        <pc:spChg chg="mod">
          <ac:chgData name="Joost Chrisstoffels" userId="61126d8063620d0d" providerId="LiveId" clId="{57696445-B151-F14F-9295-3EA113419FF3}" dt="2020-10-26T11:11:46.572" v="445" actId="20577"/>
          <ac:spMkLst>
            <pc:docMk/>
            <pc:sldMk cId="2063816073" sldId="265"/>
            <ac:spMk id="2" creationId="{954C16E2-8483-B443-87B5-C8FB13CC8C3E}"/>
          </ac:spMkLst>
        </pc:spChg>
        <pc:spChg chg="mod">
          <ac:chgData name="Joost Chrisstoffels" userId="61126d8063620d0d" providerId="LiveId" clId="{57696445-B151-F14F-9295-3EA113419FF3}" dt="2020-10-26T11:34:42.687" v="1062" actId="20577"/>
          <ac:spMkLst>
            <pc:docMk/>
            <pc:sldMk cId="2063816073" sldId="265"/>
            <ac:spMk id="3" creationId="{46038C7E-BDB2-6646-8CFE-FAFA67CD0E8A}"/>
          </ac:spMkLst>
        </pc:spChg>
      </pc:sldChg>
      <pc:sldChg chg="modSp add">
        <pc:chgData name="Joost Chrisstoffels" userId="61126d8063620d0d" providerId="LiveId" clId="{57696445-B151-F14F-9295-3EA113419FF3}" dt="2020-10-26T11:19:33.880" v="493"/>
        <pc:sldMkLst>
          <pc:docMk/>
          <pc:sldMk cId="3079050648" sldId="266"/>
        </pc:sldMkLst>
        <pc:spChg chg="mod">
          <ac:chgData name="Joost Chrisstoffels" userId="61126d8063620d0d" providerId="LiveId" clId="{57696445-B151-F14F-9295-3EA113419FF3}" dt="2020-10-26T11:18:32.879" v="462" actId="20577"/>
          <ac:spMkLst>
            <pc:docMk/>
            <pc:sldMk cId="3079050648" sldId="266"/>
            <ac:spMk id="2" creationId="{0479E6BC-6392-CA49-AB9B-2DEC19189558}"/>
          </ac:spMkLst>
        </pc:spChg>
        <pc:spChg chg="mod">
          <ac:chgData name="Joost Chrisstoffels" userId="61126d8063620d0d" providerId="LiveId" clId="{57696445-B151-F14F-9295-3EA113419FF3}" dt="2020-10-26T11:19:33.880" v="493"/>
          <ac:spMkLst>
            <pc:docMk/>
            <pc:sldMk cId="3079050648" sldId="266"/>
            <ac:spMk id="3" creationId="{DFD0D547-CDE9-4947-9BDD-ECD1762FFDD0}"/>
          </ac:spMkLst>
        </pc:spChg>
      </pc:sldChg>
    </pc:docChg>
  </pc:docChgLst>
  <pc:docChgLst>
    <pc:chgData name="Joost Chrisstoffels" userId="61126d8063620d0d" providerId="Windows Live" clId="Web-{EE2AC5E1-51C2-4425-91F2-35B681FF0CA7}"/>
    <pc:docChg chg="modSld">
      <pc:chgData name="Joost Chrisstoffels" userId="61126d8063620d0d" providerId="Windows Live" clId="Web-{EE2AC5E1-51C2-4425-91F2-35B681FF0CA7}" dt="2020-10-29T10:29:35.157" v="44" actId="1076"/>
      <pc:docMkLst>
        <pc:docMk/>
      </pc:docMkLst>
      <pc:sldChg chg="modSp">
        <pc:chgData name="Joost Chrisstoffels" userId="61126d8063620d0d" providerId="Windows Live" clId="Web-{EE2AC5E1-51C2-4425-91F2-35B681FF0CA7}" dt="2020-10-29T09:52:57.914" v="32" actId="20577"/>
        <pc:sldMkLst>
          <pc:docMk/>
          <pc:sldMk cId="2585020398" sldId="257"/>
        </pc:sldMkLst>
        <pc:spChg chg="mod">
          <ac:chgData name="Joost Chrisstoffels" userId="61126d8063620d0d" providerId="Windows Live" clId="Web-{EE2AC5E1-51C2-4425-91F2-35B681FF0CA7}" dt="2020-10-29T09:52:57.914" v="32" actId="20577"/>
          <ac:spMkLst>
            <pc:docMk/>
            <pc:sldMk cId="2585020398" sldId="257"/>
            <ac:spMk id="3" creationId="{C15B1258-8A09-4D7B-BD80-6D570BCCBF89}"/>
          </ac:spMkLst>
        </pc:spChg>
      </pc:sldChg>
      <pc:sldChg chg="delSp modSp modNotes">
        <pc:chgData name="Joost Chrisstoffels" userId="61126d8063620d0d" providerId="Windows Live" clId="Web-{EE2AC5E1-51C2-4425-91F2-35B681FF0CA7}" dt="2020-10-29T10:29:35.157" v="44" actId="1076"/>
        <pc:sldMkLst>
          <pc:docMk/>
          <pc:sldMk cId="1131987981" sldId="260"/>
        </pc:sldMkLst>
        <pc:spChg chg="del mod">
          <ac:chgData name="Joost Chrisstoffels" userId="61126d8063620d0d" providerId="Windows Live" clId="Web-{EE2AC5E1-51C2-4425-91F2-35B681FF0CA7}" dt="2020-10-29T10:00:51.692" v="39"/>
          <ac:spMkLst>
            <pc:docMk/>
            <pc:sldMk cId="1131987981" sldId="260"/>
            <ac:spMk id="12" creationId="{76ED445B-8F4D-F149-ACEF-3D4260A75123}"/>
          </ac:spMkLst>
        </pc:spChg>
        <pc:grpChg chg="mod">
          <ac:chgData name="Joost Chrisstoffels" userId="61126d8063620d0d" providerId="Windows Live" clId="Web-{EE2AC5E1-51C2-4425-91F2-35B681FF0CA7}" dt="2020-10-29T10:29:35.157" v="44" actId="1076"/>
          <ac:grpSpMkLst>
            <pc:docMk/>
            <pc:sldMk cId="1131987981" sldId="260"/>
            <ac:grpSpMk id="8" creationId="{BC7F3BAD-05EB-114E-8B7A-41E08C19557C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BDEF19-ABBD-4457-8455-CAE99928F473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BD0CCD20-A8B2-422E-ADF0-DA9E4B687104}">
      <dgm:prSet phldrT="[Text]"/>
      <dgm:spPr>
        <a:solidFill>
          <a:srgbClr val="00C967"/>
        </a:solidFill>
      </dgm:spPr>
      <dgm:t>
        <a:bodyPr/>
        <a:lstStyle/>
        <a:p>
          <a:r>
            <a:rPr lang="de-DE"/>
            <a:t>Aufgabenverwaltung</a:t>
          </a:r>
        </a:p>
      </dgm:t>
    </dgm:pt>
    <dgm:pt modelId="{89BEB719-6D2A-4D15-B325-80D413D74FFC}" type="parTrans" cxnId="{F9393EAE-2CEF-4073-9D10-56908AB37FBC}">
      <dgm:prSet/>
      <dgm:spPr/>
      <dgm:t>
        <a:bodyPr/>
        <a:lstStyle/>
        <a:p>
          <a:endParaRPr lang="de-DE"/>
        </a:p>
      </dgm:t>
    </dgm:pt>
    <dgm:pt modelId="{B3633735-EEA4-476D-A8DC-F3EE045F769C}" type="sibTrans" cxnId="{F9393EAE-2CEF-4073-9D10-56908AB37FBC}">
      <dgm:prSet/>
      <dgm:spPr/>
      <dgm:t>
        <a:bodyPr/>
        <a:lstStyle/>
        <a:p>
          <a:endParaRPr lang="de-DE"/>
        </a:p>
      </dgm:t>
    </dgm:pt>
    <dgm:pt modelId="{684A052D-69FC-4C68-B919-0A93E6121FCC}">
      <dgm:prSet phldrT="[Text]"/>
      <dgm:spPr>
        <a:solidFill>
          <a:srgbClr val="00C967"/>
        </a:solidFill>
      </dgm:spPr>
      <dgm:t>
        <a:bodyPr/>
        <a:lstStyle/>
        <a:p>
          <a:r>
            <a:rPr lang="de-DE"/>
            <a:t>Vertrieb</a:t>
          </a:r>
        </a:p>
      </dgm:t>
    </dgm:pt>
    <dgm:pt modelId="{D5DB4EC4-7242-4E91-AEBC-9AA4FF38094A}" type="parTrans" cxnId="{87B5701A-E3ED-4E0F-AA48-7BAC283E3F85}">
      <dgm:prSet/>
      <dgm:spPr/>
      <dgm:t>
        <a:bodyPr/>
        <a:lstStyle/>
        <a:p>
          <a:endParaRPr lang="de-DE"/>
        </a:p>
      </dgm:t>
    </dgm:pt>
    <dgm:pt modelId="{66CA947C-E220-4F75-8F21-FDAECEAFE7D7}" type="sibTrans" cxnId="{87B5701A-E3ED-4E0F-AA48-7BAC283E3F85}">
      <dgm:prSet/>
      <dgm:spPr/>
      <dgm:t>
        <a:bodyPr/>
        <a:lstStyle/>
        <a:p>
          <a:endParaRPr lang="de-DE"/>
        </a:p>
      </dgm:t>
    </dgm:pt>
    <dgm:pt modelId="{6A1C0E65-A248-47B4-B14C-9F62DDBF18BE}">
      <dgm:prSet phldrT="[Text]"/>
      <dgm:spPr>
        <a:solidFill>
          <a:srgbClr val="00C967"/>
        </a:solidFill>
      </dgm:spPr>
      <dgm:t>
        <a:bodyPr/>
        <a:lstStyle/>
        <a:p>
          <a:r>
            <a:rPr lang="de-DE"/>
            <a:t>Kommunikation</a:t>
          </a:r>
        </a:p>
      </dgm:t>
    </dgm:pt>
    <dgm:pt modelId="{AF2ECD81-F47E-4F1A-826A-86E4BBD08F89}" type="parTrans" cxnId="{7B03CF2B-AF50-466E-81B2-7D42881A51D3}">
      <dgm:prSet/>
      <dgm:spPr/>
      <dgm:t>
        <a:bodyPr/>
        <a:lstStyle/>
        <a:p>
          <a:endParaRPr lang="de-DE"/>
        </a:p>
      </dgm:t>
    </dgm:pt>
    <dgm:pt modelId="{235B7058-8EFB-4723-99A8-FC8FC3C444CA}" type="sibTrans" cxnId="{7B03CF2B-AF50-466E-81B2-7D42881A51D3}">
      <dgm:prSet/>
      <dgm:spPr/>
      <dgm:t>
        <a:bodyPr/>
        <a:lstStyle/>
        <a:p>
          <a:endParaRPr lang="de-DE"/>
        </a:p>
      </dgm:t>
    </dgm:pt>
    <dgm:pt modelId="{7744516D-34E3-4775-94FB-340C40D79566}" type="pres">
      <dgm:prSet presAssocID="{90BDEF19-ABBD-4457-8455-CAE99928F473}" presName="compositeShape" presStyleCnt="0">
        <dgm:presLayoutVars>
          <dgm:chMax val="7"/>
          <dgm:dir/>
          <dgm:resizeHandles val="exact"/>
        </dgm:presLayoutVars>
      </dgm:prSet>
      <dgm:spPr/>
    </dgm:pt>
    <dgm:pt modelId="{684BFE1E-5862-4E98-B2FB-E18EE2FDEC90}" type="pres">
      <dgm:prSet presAssocID="{90BDEF19-ABBD-4457-8455-CAE99928F473}" presName="wedge1" presStyleLbl="node1" presStyleIdx="0" presStyleCnt="3"/>
      <dgm:spPr/>
    </dgm:pt>
    <dgm:pt modelId="{DB80FD8E-2629-486A-A543-8120A4924004}" type="pres">
      <dgm:prSet presAssocID="{90BDEF19-ABBD-4457-8455-CAE99928F473}" presName="dummy1a" presStyleCnt="0"/>
      <dgm:spPr/>
    </dgm:pt>
    <dgm:pt modelId="{8601E4F3-B1B5-4A5F-8C4A-149CBED24193}" type="pres">
      <dgm:prSet presAssocID="{90BDEF19-ABBD-4457-8455-CAE99928F473}" presName="dummy1b" presStyleCnt="0"/>
      <dgm:spPr/>
    </dgm:pt>
    <dgm:pt modelId="{01F2283B-805D-4B68-AB3B-E5033764E25B}" type="pres">
      <dgm:prSet presAssocID="{90BDEF19-ABBD-4457-8455-CAE99928F47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F108F03-09D9-4073-83A9-3DE250DC4951}" type="pres">
      <dgm:prSet presAssocID="{90BDEF19-ABBD-4457-8455-CAE99928F473}" presName="wedge2" presStyleLbl="node1" presStyleIdx="1" presStyleCnt="3"/>
      <dgm:spPr/>
    </dgm:pt>
    <dgm:pt modelId="{24F8192E-9A86-468F-857C-E5B20EE499D7}" type="pres">
      <dgm:prSet presAssocID="{90BDEF19-ABBD-4457-8455-CAE99928F473}" presName="dummy2a" presStyleCnt="0"/>
      <dgm:spPr/>
    </dgm:pt>
    <dgm:pt modelId="{1F645CCC-AAC0-4467-B85B-43076CC31661}" type="pres">
      <dgm:prSet presAssocID="{90BDEF19-ABBD-4457-8455-CAE99928F473}" presName="dummy2b" presStyleCnt="0"/>
      <dgm:spPr/>
    </dgm:pt>
    <dgm:pt modelId="{A352549F-D1C2-4DB8-A89D-AD9AEC363EFF}" type="pres">
      <dgm:prSet presAssocID="{90BDEF19-ABBD-4457-8455-CAE99928F47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1CFDB74-2A9F-465C-A4D4-1B5054F20FC4}" type="pres">
      <dgm:prSet presAssocID="{90BDEF19-ABBD-4457-8455-CAE99928F473}" presName="wedge3" presStyleLbl="node1" presStyleIdx="2" presStyleCnt="3"/>
      <dgm:spPr/>
    </dgm:pt>
    <dgm:pt modelId="{EFF3F278-9CDF-4D4E-B569-789A9C3D8219}" type="pres">
      <dgm:prSet presAssocID="{90BDEF19-ABBD-4457-8455-CAE99928F473}" presName="dummy3a" presStyleCnt="0"/>
      <dgm:spPr/>
    </dgm:pt>
    <dgm:pt modelId="{FEC25038-26DB-4DD7-B8E2-5688A9349F01}" type="pres">
      <dgm:prSet presAssocID="{90BDEF19-ABBD-4457-8455-CAE99928F473}" presName="dummy3b" presStyleCnt="0"/>
      <dgm:spPr/>
    </dgm:pt>
    <dgm:pt modelId="{44A3AD9A-40BA-439A-A23E-0B43171F5183}" type="pres">
      <dgm:prSet presAssocID="{90BDEF19-ABBD-4457-8455-CAE99928F47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74372DCF-EEA5-4675-A928-80E71D65CC8A}" type="pres">
      <dgm:prSet presAssocID="{B3633735-EEA4-476D-A8DC-F3EE045F769C}" presName="arrowWedge1" presStyleLbl="fgSibTrans2D1" presStyleIdx="0" presStyleCnt="3"/>
      <dgm:spPr>
        <a:solidFill>
          <a:srgbClr val="00AD6C"/>
        </a:solidFill>
      </dgm:spPr>
    </dgm:pt>
    <dgm:pt modelId="{DE46FB57-C719-4275-9F66-FA02A6CC2BD1}" type="pres">
      <dgm:prSet presAssocID="{66CA947C-E220-4F75-8F21-FDAECEAFE7D7}" presName="arrowWedge2" presStyleLbl="fgSibTrans2D1" presStyleIdx="1" presStyleCnt="3"/>
      <dgm:spPr>
        <a:solidFill>
          <a:srgbClr val="00AD6C"/>
        </a:solidFill>
      </dgm:spPr>
    </dgm:pt>
    <dgm:pt modelId="{BFFA2A08-689D-4A45-9F95-1276F34A8C47}" type="pres">
      <dgm:prSet presAssocID="{235B7058-8EFB-4723-99A8-FC8FC3C444CA}" presName="arrowWedge3" presStyleLbl="fgSibTrans2D1" presStyleIdx="2" presStyleCnt="3"/>
      <dgm:spPr>
        <a:solidFill>
          <a:srgbClr val="00AD6C"/>
        </a:solidFill>
      </dgm:spPr>
    </dgm:pt>
  </dgm:ptLst>
  <dgm:cxnLst>
    <dgm:cxn modelId="{87B5701A-E3ED-4E0F-AA48-7BAC283E3F85}" srcId="{90BDEF19-ABBD-4457-8455-CAE99928F473}" destId="{684A052D-69FC-4C68-B919-0A93E6121FCC}" srcOrd="1" destOrd="0" parTransId="{D5DB4EC4-7242-4E91-AEBC-9AA4FF38094A}" sibTransId="{66CA947C-E220-4F75-8F21-FDAECEAFE7D7}"/>
    <dgm:cxn modelId="{4324462A-6B05-4DF9-A1FA-8C7AF8B27EF3}" type="presOf" srcId="{6A1C0E65-A248-47B4-B14C-9F62DDBF18BE}" destId="{E1CFDB74-2A9F-465C-A4D4-1B5054F20FC4}" srcOrd="0" destOrd="0" presId="urn:microsoft.com/office/officeart/2005/8/layout/cycle8"/>
    <dgm:cxn modelId="{7B03CF2B-AF50-466E-81B2-7D42881A51D3}" srcId="{90BDEF19-ABBD-4457-8455-CAE99928F473}" destId="{6A1C0E65-A248-47B4-B14C-9F62DDBF18BE}" srcOrd="2" destOrd="0" parTransId="{AF2ECD81-F47E-4F1A-826A-86E4BBD08F89}" sibTransId="{235B7058-8EFB-4723-99A8-FC8FC3C444CA}"/>
    <dgm:cxn modelId="{432F2848-0F40-46ED-8874-5E1A6F16B17A}" type="presOf" srcId="{684A052D-69FC-4C68-B919-0A93E6121FCC}" destId="{AF108F03-09D9-4073-83A9-3DE250DC4951}" srcOrd="0" destOrd="0" presId="urn:microsoft.com/office/officeart/2005/8/layout/cycle8"/>
    <dgm:cxn modelId="{FF7F086D-4EF0-45B1-88E7-854FF3743241}" type="presOf" srcId="{684A052D-69FC-4C68-B919-0A93E6121FCC}" destId="{A352549F-D1C2-4DB8-A89D-AD9AEC363EFF}" srcOrd="1" destOrd="0" presId="urn:microsoft.com/office/officeart/2005/8/layout/cycle8"/>
    <dgm:cxn modelId="{76C6AA53-7EBC-4D18-A9FF-0D131509633D}" type="presOf" srcId="{6A1C0E65-A248-47B4-B14C-9F62DDBF18BE}" destId="{44A3AD9A-40BA-439A-A23E-0B43171F5183}" srcOrd="1" destOrd="0" presId="urn:microsoft.com/office/officeart/2005/8/layout/cycle8"/>
    <dgm:cxn modelId="{356C5C55-283D-4827-AB81-F085D3763698}" type="presOf" srcId="{90BDEF19-ABBD-4457-8455-CAE99928F473}" destId="{7744516D-34E3-4775-94FB-340C40D79566}" srcOrd="0" destOrd="0" presId="urn:microsoft.com/office/officeart/2005/8/layout/cycle8"/>
    <dgm:cxn modelId="{F9393EAE-2CEF-4073-9D10-56908AB37FBC}" srcId="{90BDEF19-ABBD-4457-8455-CAE99928F473}" destId="{BD0CCD20-A8B2-422E-ADF0-DA9E4B687104}" srcOrd="0" destOrd="0" parTransId="{89BEB719-6D2A-4D15-B325-80D413D74FFC}" sibTransId="{B3633735-EEA4-476D-A8DC-F3EE045F769C}"/>
    <dgm:cxn modelId="{173BDCF9-BDCC-453F-B1D0-8C21BC1A7E66}" type="presOf" srcId="{BD0CCD20-A8B2-422E-ADF0-DA9E4B687104}" destId="{01F2283B-805D-4B68-AB3B-E5033764E25B}" srcOrd="1" destOrd="0" presId="urn:microsoft.com/office/officeart/2005/8/layout/cycle8"/>
    <dgm:cxn modelId="{DE8F70FB-9E9A-4E00-8A44-A0186CFC078D}" type="presOf" srcId="{BD0CCD20-A8B2-422E-ADF0-DA9E4B687104}" destId="{684BFE1E-5862-4E98-B2FB-E18EE2FDEC90}" srcOrd="0" destOrd="0" presId="urn:microsoft.com/office/officeart/2005/8/layout/cycle8"/>
    <dgm:cxn modelId="{3C16708F-5C10-4CD5-B0C8-5665B45F4249}" type="presParOf" srcId="{7744516D-34E3-4775-94FB-340C40D79566}" destId="{684BFE1E-5862-4E98-B2FB-E18EE2FDEC90}" srcOrd="0" destOrd="0" presId="urn:microsoft.com/office/officeart/2005/8/layout/cycle8"/>
    <dgm:cxn modelId="{60A73B49-2D27-41FE-B427-45C4441D72AE}" type="presParOf" srcId="{7744516D-34E3-4775-94FB-340C40D79566}" destId="{DB80FD8E-2629-486A-A543-8120A4924004}" srcOrd="1" destOrd="0" presId="urn:microsoft.com/office/officeart/2005/8/layout/cycle8"/>
    <dgm:cxn modelId="{E8A4398B-F17D-467C-A4FA-BD3ED460E75C}" type="presParOf" srcId="{7744516D-34E3-4775-94FB-340C40D79566}" destId="{8601E4F3-B1B5-4A5F-8C4A-149CBED24193}" srcOrd="2" destOrd="0" presId="urn:microsoft.com/office/officeart/2005/8/layout/cycle8"/>
    <dgm:cxn modelId="{0EF8698D-0DF3-4F68-BBDC-B8B49BD1F696}" type="presParOf" srcId="{7744516D-34E3-4775-94FB-340C40D79566}" destId="{01F2283B-805D-4B68-AB3B-E5033764E25B}" srcOrd="3" destOrd="0" presId="urn:microsoft.com/office/officeart/2005/8/layout/cycle8"/>
    <dgm:cxn modelId="{E11DE16B-F69B-4DB6-ADF1-0EA778D3C2CF}" type="presParOf" srcId="{7744516D-34E3-4775-94FB-340C40D79566}" destId="{AF108F03-09D9-4073-83A9-3DE250DC4951}" srcOrd="4" destOrd="0" presId="urn:microsoft.com/office/officeart/2005/8/layout/cycle8"/>
    <dgm:cxn modelId="{2549FB64-41F8-4E41-9805-0CC7B1682FB2}" type="presParOf" srcId="{7744516D-34E3-4775-94FB-340C40D79566}" destId="{24F8192E-9A86-468F-857C-E5B20EE499D7}" srcOrd="5" destOrd="0" presId="urn:microsoft.com/office/officeart/2005/8/layout/cycle8"/>
    <dgm:cxn modelId="{90FC966A-FC12-4097-92E7-7CCCBFB3BAE2}" type="presParOf" srcId="{7744516D-34E3-4775-94FB-340C40D79566}" destId="{1F645CCC-AAC0-4467-B85B-43076CC31661}" srcOrd="6" destOrd="0" presId="urn:microsoft.com/office/officeart/2005/8/layout/cycle8"/>
    <dgm:cxn modelId="{45DEA6C6-5525-497D-9770-0A514BA13BE7}" type="presParOf" srcId="{7744516D-34E3-4775-94FB-340C40D79566}" destId="{A352549F-D1C2-4DB8-A89D-AD9AEC363EFF}" srcOrd="7" destOrd="0" presId="urn:microsoft.com/office/officeart/2005/8/layout/cycle8"/>
    <dgm:cxn modelId="{4CE741BF-7C93-431F-AC52-F959F9503582}" type="presParOf" srcId="{7744516D-34E3-4775-94FB-340C40D79566}" destId="{E1CFDB74-2A9F-465C-A4D4-1B5054F20FC4}" srcOrd="8" destOrd="0" presId="urn:microsoft.com/office/officeart/2005/8/layout/cycle8"/>
    <dgm:cxn modelId="{287E2ABE-420F-466C-B8AB-32252DFF7C20}" type="presParOf" srcId="{7744516D-34E3-4775-94FB-340C40D79566}" destId="{EFF3F278-9CDF-4D4E-B569-789A9C3D8219}" srcOrd="9" destOrd="0" presId="urn:microsoft.com/office/officeart/2005/8/layout/cycle8"/>
    <dgm:cxn modelId="{73AC346D-2951-4A27-A824-6C2B730A47F1}" type="presParOf" srcId="{7744516D-34E3-4775-94FB-340C40D79566}" destId="{FEC25038-26DB-4DD7-B8E2-5688A9349F01}" srcOrd="10" destOrd="0" presId="urn:microsoft.com/office/officeart/2005/8/layout/cycle8"/>
    <dgm:cxn modelId="{620ED43B-D73D-42BC-A0F7-DBA181F352D5}" type="presParOf" srcId="{7744516D-34E3-4775-94FB-340C40D79566}" destId="{44A3AD9A-40BA-439A-A23E-0B43171F5183}" srcOrd="11" destOrd="0" presId="urn:microsoft.com/office/officeart/2005/8/layout/cycle8"/>
    <dgm:cxn modelId="{13EEDE50-D582-4186-A19C-CF7BC5FC62CF}" type="presParOf" srcId="{7744516D-34E3-4775-94FB-340C40D79566}" destId="{74372DCF-EEA5-4675-A928-80E71D65CC8A}" srcOrd="12" destOrd="0" presId="urn:microsoft.com/office/officeart/2005/8/layout/cycle8"/>
    <dgm:cxn modelId="{315851F3-BB4B-421A-9432-1BB0ED12177C}" type="presParOf" srcId="{7744516D-34E3-4775-94FB-340C40D79566}" destId="{DE46FB57-C719-4275-9F66-FA02A6CC2BD1}" srcOrd="13" destOrd="0" presId="urn:microsoft.com/office/officeart/2005/8/layout/cycle8"/>
    <dgm:cxn modelId="{E5CEEE00-BF11-44EA-B9D4-8FC8ACFF9CB8}" type="presParOf" srcId="{7744516D-34E3-4775-94FB-340C40D79566}" destId="{BFFA2A08-689D-4A45-9F95-1276F34A8C4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BFE1E-5862-4E98-B2FB-E18EE2FDEC90}">
      <dsp:nvSpPr>
        <dsp:cNvPr id="0" name=""/>
        <dsp:cNvSpPr/>
      </dsp:nvSpPr>
      <dsp:spPr>
        <a:xfrm>
          <a:off x="1490239" y="285202"/>
          <a:ext cx="3685689" cy="3685689"/>
        </a:xfrm>
        <a:prstGeom prst="pie">
          <a:avLst>
            <a:gd name="adj1" fmla="val 16200000"/>
            <a:gd name="adj2" fmla="val 1800000"/>
          </a:avLst>
        </a:prstGeom>
        <a:solidFill>
          <a:srgbClr val="00C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Aufgabenverwaltung</a:t>
          </a:r>
        </a:p>
      </dsp:txBody>
      <dsp:txXfrm>
        <a:off x="3432685" y="1066217"/>
        <a:ext cx="1316317" cy="1096931"/>
      </dsp:txXfrm>
    </dsp:sp>
    <dsp:sp modelId="{AF108F03-09D9-4073-83A9-3DE250DC4951}">
      <dsp:nvSpPr>
        <dsp:cNvPr id="0" name=""/>
        <dsp:cNvSpPr/>
      </dsp:nvSpPr>
      <dsp:spPr>
        <a:xfrm>
          <a:off x="1414331" y="416833"/>
          <a:ext cx="3685689" cy="3685689"/>
        </a:xfrm>
        <a:prstGeom prst="pie">
          <a:avLst>
            <a:gd name="adj1" fmla="val 1800000"/>
            <a:gd name="adj2" fmla="val 9000000"/>
          </a:avLst>
        </a:prstGeom>
        <a:solidFill>
          <a:srgbClr val="00C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Vertrieb</a:t>
          </a:r>
        </a:p>
      </dsp:txBody>
      <dsp:txXfrm>
        <a:off x="2291876" y="2808144"/>
        <a:ext cx="1974476" cy="965299"/>
      </dsp:txXfrm>
    </dsp:sp>
    <dsp:sp modelId="{E1CFDB74-2A9F-465C-A4D4-1B5054F20FC4}">
      <dsp:nvSpPr>
        <dsp:cNvPr id="0" name=""/>
        <dsp:cNvSpPr/>
      </dsp:nvSpPr>
      <dsp:spPr>
        <a:xfrm>
          <a:off x="1338423" y="285202"/>
          <a:ext cx="3685689" cy="3685689"/>
        </a:xfrm>
        <a:prstGeom prst="pie">
          <a:avLst>
            <a:gd name="adj1" fmla="val 9000000"/>
            <a:gd name="adj2" fmla="val 16200000"/>
          </a:avLst>
        </a:prstGeom>
        <a:solidFill>
          <a:srgbClr val="00C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Kommunikation</a:t>
          </a:r>
        </a:p>
      </dsp:txBody>
      <dsp:txXfrm>
        <a:off x="1765349" y="1066217"/>
        <a:ext cx="1316317" cy="1096931"/>
      </dsp:txXfrm>
    </dsp:sp>
    <dsp:sp modelId="{74372DCF-EEA5-4675-A928-80E71D65CC8A}">
      <dsp:nvSpPr>
        <dsp:cNvPr id="0" name=""/>
        <dsp:cNvSpPr/>
      </dsp:nvSpPr>
      <dsp:spPr>
        <a:xfrm>
          <a:off x="1262381" y="57040"/>
          <a:ext cx="4142013" cy="414201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rgbClr val="00AD6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6FB57-C719-4275-9F66-FA02A6CC2BD1}">
      <dsp:nvSpPr>
        <dsp:cNvPr id="0" name=""/>
        <dsp:cNvSpPr/>
      </dsp:nvSpPr>
      <dsp:spPr>
        <a:xfrm>
          <a:off x="1186169" y="188439"/>
          <a:ext cx="4142013" cy="414201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00AD6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A2A08-689D-4A45-9F95-1276F34A8C47}">
      <dsp:nvSpPr>
        <dsp:cNvPr id="0" name=""/>
        <dsp:cNvSpPr/>
      </dsp:nvSpPr>
      <dsp:spPr>
        <a:xfrm>
          <a:off x="1109957" y="57040"/>
          <a:ext cx="4142013" cy="414201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00AD6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AE8E9-827F-554C-BFE7-8FD1581CD848}" type="datetimeFigureOut">
              <a:rPr lang="de-DE" smtClean="0"/>
              <a:t>03.11.2020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E19A4-BE4C-1C45-9149-3450AF4344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57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19A4-BE4C-1C45-9149-3450AF43447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290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19A4-BE4C-1C45-9149-3450AF43447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25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19A4-BE4C-1C45-9149-3450AF43447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06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19A4-BE4C-1C45-9149-3450AF43447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9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19A4-BE4C-1C45-9149-3450AF43447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748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19A4-BE4C-1C45-9149-3450AF43447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07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19A4-BE4C-1C45-9149-3450AF43447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123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E19A4-BE4C-1C45-9149-3450AF43447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20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AC558-BC3D-4451-8F58-056ED4DE5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C80ACF-76C2-49C7-BB1E-262EC25F4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414D2A-A8B7-4E3E-8941-10803157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1434-DB92-694D-AF65-1B543C54AEC2}" type="datetime1">
              <a:rPr lang="de-DE" smtClean="0"/>
              <a:t>03.11.2020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8D2CB4-CFA2-48D3-B411-E74285E4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MyForest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CB804A-6510-4B8B-897F-7D80E507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48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7E70D-0843-4D75-B443-55349595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6E26E3-1F68-48C3-9FBC-7D3183CB3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736ED7-F844-42A4-A752-AE61A683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36E62-1C86-2E4F-A076-EF583F97C7FE}" type="datetime1">
              <a:rPr lang="de-DE" smtClean="0"/>
              <a:t>03.11.2020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846BC6-694B-422A-B2BF-B6D7E7C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MyForest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A52D56-CD89-4F47-8FFC-02AE0C14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7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116B3BC-359A-462D-8DCF-1EEFD294B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C913872-B2CA-450A-9DEB-5392C67A3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31F1ED-8321-45BC-9960-5937BA0B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D854B-2E77-B548-8576-5BD033CD39F2}" type="datetime1">
              <a:rPr lang="de-DE" smtClean="0"/>
              <a:t>03.11.2020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4D7483-2591-480C-81A6-D0941CDE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MyForest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B4BFEB-F66A-4391-A0FD-DBE9DBC2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56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C87F29-EEC6-4DD2-B834-2965E5C0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1B40CD-6C85-4C94-9D02-00A63522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F7DC0F-92FD-485B-A525-848EB99D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3BCC-9675-DB43-BE9C-D198E546CB69}" type="datetime1">
              <a:rPr lang="de-DE" smtClean="0"/>
              <a:t>03.11.2020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A6B346-426A-4114-8F7F-C6F5FD01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MyForest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126215-B41E-473E-92A9-7660233B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630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DB9B2-21F3-43BE-9EFA-2F046E24B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38FBA1-395C-4267-8303-ED58112CC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53152-91FA-4E32-AB86-9B9D4BC67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99CE-8E7E-A244-8336-7F1ACD54B088}" type="datetime1">
              <a:rPr lang="de-DE" smtClean="0"/>
              <a:t>03.11.2020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2A98ED-D067-49F3-AE58-6EA79016C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MyForest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A671FE-F46C-476A-8667-DAEBCE85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75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FB1A4-5D12-4FFA-9161-533F2279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E4F935-C00E-4BB7-8053-821B27E7D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38E716-D638-44C6-B41B-799E05EFD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822A0F0-2456-4C0E-8526-AF4C8629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2D8B9-FA42-E344-B44A-37E26678FCF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29DC65-9060-47EE-85F3-EAAB95210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MyForest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7DCE63-91B7-41E5-BD1E-42AD7B90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15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5D7ED8-5D98-4A2F-BCF1-47A139FC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A5274F-0D6F-43F8-AF9A-A914F7C6D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54AF4E-839B-464A-9B69-C8A35CA31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2E9797-6F28-45D5-A616-70414C399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87BB2B-03ED-498F-9E2B-A5769DF25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8D903A-BC2A-4281-894E-39FAEBA2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A3C-5109-014F-8D73-D2A40D14058F}" type="datetime1">
              <a:rPr lang="de-DE" smtClean="0"/>
              <a:t>03.11.2020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71827E8-EF05-4BD8-92B1-3B60B0C8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MyForest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895478-C116-4A87-BC24-0F96B54E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59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B4045-5646-4D95-B7A3-223B53BB5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71422D-5579-495E-B86F-2F5E76F5B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65D59-B012-244B-A320-3837502D75D2}" type="datetime1">
              <a:rPr lang="de-DE" smtClean="0"/>
              <a:t>03.11.2020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DA71EF-031A-4481-AB26-6BFC1224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MyForest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09E96B-B6F5-4B42-84BE-230940E7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95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399B07-A034-4C68-832E-0FA779547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CDFE-06AD-DE45-918A-4380CC8AFD9E}" type="datetime1">
              <a:rPr lang="de-DE" smtClean="0"/>
              <a:t>03.11.2020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033B6A-B654-4744-B1A2-B5B9CCF2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MyForest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AAB94A-8F8E-4175-9D15-1A07C579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94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40520-E016-469E-8FE7-1311AD11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64DEA6-D3A9-409E-9DF2-7AF23BED3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84A9C5-AAA1-45A6-9BEB-F40089CF1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71D879-15F3-44A5-A995-354F6176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71DE-75EA-3342-9EA8-D9AC810AA56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BEBC80-009D-4FCE-8685-B397160B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MyForest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95094-DF2B-4682-A2AF-207701AB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19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94C6D-A7EB-4AB0-B5F8-91373E30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921B672-D5C4-4D13-902F-7B2F44C6E6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4B2CF7-DDEA-430C-B033-032A17624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0EC63F-EB3B-4715-8F77-225B95F4E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EA57-826A-EF43-AC89-AFC02C47F242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A03F4A-4DA0-486F-B130-45893D50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MyForest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3AB200-27B3-4CE6-BEC3-8135CF4D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23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B98C280-A0D9-4596-9657-59E12137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F65451-EC27-4B9C-A624-B2049F111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0CD6C0-0A36-4169-80FA-28D989004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C35C9-35D3-1443-B782-6B27E0634132}" type="datetime1">
              <a:rPr lang="de-DE" smtClean="0"/>
              <a:t>03.11.2020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D764A8-D8B6-4AA7-A7FD-4FE98752A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MyForest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AA3561-4C81-446F-9FC5-6EF7D1A23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BD9AB-4B28-4EA2-BFA0-542E26A9CBD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551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waz.de/staedte/muelheim/streit-zwischen-foerstern-und-hundeschulen-was-ist-erlaubt-id230173358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stb-rlp.de/gstbrp/Publikationen/GStB-Kommentar/Archiv/2006-2010/2007/Und%20t%C3%A4glich%20gr%C3%BC%C3%9Ft/" TargetMode="External"/><Relationship Id="rId5" Type="http://schemas.openxmlformats.org/officeDocument/2006/relationships/hyperlink" Target="http://www.holzmarkt-online.at/virtuelle-waelder-alles-total-digital/" TargetMode="External"/><Relationship Id="rId4" Type="http://schemas.openxmlformats.org/officeDocument/2006/relationships/hyperlink" Target="http://www.planet-wissen.de/natur/naturschutz/foerster/pwieentwicklungdesfoersterberufs100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sv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58E86-5641-44EA-ACB3-75D980B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86C119B-A7B5-4A7E-938E-81585029D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8" cy="6858000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2276D6-46BB-4104-949C-6879A0C8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929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7B2D764-5C16-42D8-861A-E0C95648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8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178235-412B-41BF-926E-9C007E00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88" y="136525"/>
            <a:ext cx="8217023" cy="919918"/>
          </a:xfrm>
        </p:spPr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Quellen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FE8F61-D51C-4C5A-9880-E99818D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3BCC-9675-DB43-BE9C-D198E546CB6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71FE1C-AFA2-4F7D-8DBB-4E54EBD4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10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38063-FCEC-4E6E-A467-01A07195CFC0}"/>
              </a:ext>
            </a:extLst>
          </p:cNvPr>
          <p:cNvSpPr txBox="1"/>
          <p:nvPr/>
        </p:nvSpPr>
        <p:spPr>
          <a:xfrm>
            <a:off x="720405" y="1859737"/>
            <a:ext cx="9683477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600">
                <a:ea typeface="+mn-lt"/>
                <a:cs typeface="+mn-lt"/>
              </a:rPr>
              <a:t>Wdr. “Förster: Entwicklung Des Försterberufs.” </a:t>
            </a:r>
            <a:r>
              <a:rPr lang="de-DE" sz="1600" i="1">
                <a:ea typeface="+mn-lt"/>
                <a:cs typeface="+mn-lt"/>
              </a:rPr>
              <a:t>Förster: Entwicklung Des Försterberufs - Förster - Naturschutz - Natur - Planet Wissen</a:t>
            </a:r>
            <a:r>
              <a:rPr lang="de-DE" sz="1600">
                <a:ea typeface="+mn-lt"/>
                <a:cs typeface="+mn-lt"/>
              </a:rPr>
              <a:t>, Planet-Wissen.de, 7 July 2020, </a:t>
            </a:r>
            <a:r>
              <a:rPr lang="de-DE" sz="1600" dirty="0">
                <a:ea typeface="+mn-lt"/>
                <a:cs typeface="+mn-lt"/>
                <a:hlinkClick r:id="rId4"/>
              </a:rPr>
              <a:t>www.planet-wissen.de/natur/naturschutz/foerster/pwieentwicklungdesfoersterberufs100.html</a:t>
            </a:r>
            <a:r>
              <a:rPr lang="de-DE" sz="1600">
                <a:ea typeface="+mn-lt"/>
                <a:cs typeface="+mn-lt"/>
              </a:rPr>
              <a:t>. </a:t>
            </a:r>
            <a:endParaRPr lang="de-DE" sz="1600">
              <a:cs typeface="Calibri" panose="020F0502020204030204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1600" dirty="0">
              <a:cs typeface="Calibri" panose="020F0502020204030204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600">
                <a:ea typeface="+mn-lt"/>
                <a:cs typeface="+mn-lt"/>
              </a:rPr>
              <a:t>“Virtuelle Wälder... Alles Total Digital?” </a:t>
            </a:r>
            <a:r>
              <a:rPr lang="de-DE" sz="1600" i="1">
                <a:ea typeface="+mn-lt"/>
                <a:cs typeface="+mn-lt"/>
              </a:rPr>
              <a:t>Internationaler Holzmarkt</a:t>
            </a:r>
            <a:r>
              <a:rPr lang="de-DE" sz="1600">
                <a:ea typeface="+mn-lt"/>
                <a:cs typeface="+mn-lt"/>
              </a:rPr>
              <a:t>, 4 Sept. 2018, </a:t>
            </a:r>
            <a:r>
              <a:rPr lang="de-DE" sz="1600" dirty="0">
                <a:ea typeface="+mn-lt"/>
                <a:cs typeface="+mn-lt"/>
                <a:hlinkClick r:id="rId5"/>
              </a:rPr>
              <a:t>www.holzmarkt-online.at/virtuelle-waelder-alles-total-digital/</a:t>
            </a:r>
            <a:r>
              <a:rPr lang="de-DE" sz="1600">
                <a:ea typeface="+mn-lt"/>
                <a:cs typeface="+mn-lt"/>
              </a:rPr>
              <a:t>. 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1600" dirty="0">
              <a:ea typeface="+mn-lt"/>
              <a:cs typeface="+mn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600">
                <a:ea typeface="+mn-lt"/>
                <a:cs typeface="+mn-lt"/>
              </a:rPr>
              <a:t>“Und Täglich Grüßt.” </a:t>
            </a:r>
            <a:r>
              <a:rPr lang="de-DE" sz="1600" i="1">
                <a:ea typeface="+mn-lt"/>
                <a:cs typeface="+mn-lt"/>
              </a:rPr>
              <a:t>GStB</a:t>
            </a:r>
            <a:r>
              <a:rPr lang="de-DE" sz="1600">
                <a:ea typeface="+mn-lt"/>
                <a:cs typeface="+mn-lt"/>
              </a:rPr>
              <a:t>, </a:t>
            </a:r>
            <a:r>
              <a:rPr lang="de-DE" sz="1600" dirty="0">
                <a:ea typeface="+mn-lt"/>
                <a:cs typeface="+mn-lt"/>
                <a:hlinkClick r:id="rId6"/>
              </a:rPr>
              <a:t>www.gstb-rlp.de/gstbrp/Publikationen/GStB-Kommentar/Archiv/2006-2010/2007/Und%20t%C3%A4glich%20gr%C3%BC%C3%9Ft/</a:t>
            </a:r>
            <a:r>
              <a:rPr lang="de-DE" sz="1600">
                <a:ea typeface="+mn-lt"/>
                <a:cs typeface="+mn-lt"/>
              </a:rPr>
              <a:t>. 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1600" dirty="0">
              <a:ea typeface="+mn-lt"/>
              <a:cs typeface="+mn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600">
                <a:ea typeface="+mn-lt"/>
                <a:cs typeface="+mn-lt"/>
              </a:rPr>
              <a:t>Heinrichkeit, Linda. “Streit Zwischen Förstern Und Hundeschulen: Was Ist Erlaubt?” </a:t>
            </a:r>
            <a:r>
              <a:rPr lang="de-DE" sz="1600" i="1">
                <a:ea typeface="+mn-lt"/>
                <a:cs typeface="+mn-lt"/>
              </a:rPr>
              <a:t>Zur Startseite</a:t>
            </a:r>
            <a:r>
              <a:rPr lang="de-DE" sz="1600">
                <a:ea typeface="+mn-lt"/>
                <a:cs typeface="+mn-lt"/>
              </a:rPr>
              <a:t>, Westdeutsche Allgemeine Zeitung, 15 Aug. 2020, </a:t>
            </a:r>
            <a:r>
              <a:rPr lang="de-DE" sz="1600" dirty="0">
                <a:ea typeface="+mn-lt"/>
                <a:cs typeface="+mn-lt"/>
                <a:hlinkClick r:id="rId7"/>
              </a:rPr>
              <a:t>www.waz.de/staedte/muelheim/streit-zwischen-foerstern-und-hundeschulen-was-ist-erlaubt-id230173358.html</a:t>
            </a:r>
            <a:r>
              <a:rPr lang="de-DE" sz="1600">
                <a:ea typeface="+mn-lt"/>
                <a:cs typeface="+mn-lt"/>
              </a:rPr>
              <a:t>. 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1600" dirty="0">
              <a:ea typeface="+mn-lt"/>
              <a:cs typeface="+mn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600">
                <a:ea typeface="+mn-lt"/>
                <a:cs typeface="+mn-lt"/>
              </a:rPr>
              <a:t>“Förster Mit Bits Und Bytes.” </a:t>
            </a:r>
            <a:r>
              <a:rPr lang="de-DE" sz="1600" i="1">
                <a:ea typeface="+mn-lt"/>
                <a:cs typeface="+mn-lt"/>
              </a:rPr>
              <a:t>Wochenblatt Für Landwirtschaft Und Landleben</a:t>
            </a:r>
            <a:r>
              <a:rPr lang="de-DE" sz="1600">
                <a:ea typeface="+mn-lt"/>
                <a:cs typeface="+mn-lt"/>
              </a:rPr>
              <a:t>, Jan. 2017, fovea.eu/themes/fovea_theme/img/201701%20-%201-17-Fovea%20Wochenbaltt%20NRW.pdf.</a:t>
            </a:r>
            <a:endParaRPr lang="de-DE" sz="1600" dirty="0">
              <a:ea typeface="+mn-lt"/>
              <a:cs typeface="+mn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1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25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3AC42-8B94-4E29-A866-5B4B4A21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0030"/>
            <a:ext cx="10515600" cy="1325563"/>
          </a:xfrm>
        </p:spPr>
        <p:txBody>
          <a:bodyPr/>
          <a:lstStyle/>
          <a:p>
            <a:pPr algn="ctr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Vielen Dank fürs Zuhören!!!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B0BEBF-4A79-4863-98FC-E2DE85D7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3BCC-9675-DB43-BE9C-D198E546CB6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6BD2F6-0CC9-4097-A59E-D7DF5F0A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0C80C1-DBC9-4E28-9285-CBA9C6CEA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063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7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7B2D764-5C16-42D8-861A-E0C95648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8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178235-412B-41BF-926E-9C007E00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136525"/>
            <a:ext cx="8217023" cy="919918"/>
          </a:xfrm>
        </p:spPr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r>
              <a:rPr lang="de-DE" dirty="0"/>
              <a:t>	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FE8F61-D51C-4C5A-9880-E99818D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3BCC-9675-DB43-BE9C-D198E546CB6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71FE1C-AFA2-4F7D-8DBB-4E54EBD4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2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38063-FCEC-4E6E-A467-01A07195CFC0}"/>
              </a:ext>
            </a:extLst>
          </p:cNvPr>
          <p:cNvSpPr txBox="1"/>
          <p:nvPr/>
        </p:nvSpPr>
        <p:spPr>
          <a:xfrm>
            <a:off x="622916" y="1691650"/>
            <a:ext cx="1094616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Aufgaben eines Försters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Gegenwärtige Probleme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Mögliche Lösungsansätze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MyForest - Prototyp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Unsere Anwendung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Zukunftsvision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Lessons Learned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086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7B2D764-5C16-42D8-861A-E0C95648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8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178235-412B-41BF-926E-9C007E00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558" y="136525"/>
            <a:ext cx="8217023" cy="919918"/>
          </a:xfrm>
        </p:spPr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Aufgaben eines Försters	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FE8F61-D51C-4C5A-9880-E99818D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3BCC-9675-DB43-BE9C-D198E546CB6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71FE1C-AFA2-4F7D-8DBB-4E54EBD4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38063-FCEC-4E6E-A467-01A07195CFC0}"/>
              </a:ext>
            </a:extLst>
          </p:cNvPr>
          <p:cNvSpPr txBox="1"/>
          <p:nvPr/>
        </p:nvSpPr>
        <p:spPr>
          <a:xfrm>
            <a:off x="650131" y="1551960"/>
            <a:ext cx="10597878" cy="43088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Natur und Artenschutz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Pflanzen von Bäumen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Holzernte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Pflegen der Waldränder sowie Wiesen und Gewässer im Wald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Bauen von Schutz und Erholungseinrichtungen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Instandhaltung der Waldwege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>
                <a:latin typeface="Arial"/>
                <a:cs typeface="Arial"/>
              </a:rPr>
              <a:t>Mitwirken im Jagdbetrieb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469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7B2D764-5C16-42D8-861A-E0C95648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8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178235-412B-41BF-926E-9C007E00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88" y="136525"/>
            <a:ext cx="8217023" cy="919918"/>
          </a:xfrm>
        </p:spPr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Gegenwärtige Probleme	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FE8F61-D51C-4C5A-9880-E99818D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3BCC-9675-DB43-BE9C-D198E546CB6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71FE1C-AFA2-4F7D-8DBB-4E54EBD4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4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38063-FCEC-4E6E-A467-01A07195CFC0}"/>
              </a:ext>
            </a:extLst>
          </p:cNvPr>
          <p:cNvSpPr txBox="1"/>
          <p:nvPr/>
        </p:nvSpPr>
        <p:spPr>
          <a:xfrm>
            <a:off x="730030" y="1614104"/>
            <a:ext cx="9683477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Mangelnder Überblick durch vielfältige Aufgaben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Fehlende einheitliche Schnittstelle zwischen traditionellem und digitalem Arbeiten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Vergrößerung der Forstreviere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Umständlicher Vertrieb forstwirtschaftlichen Erzeugnisse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>
                <a:latin typeface="Arial"/>
                <a:cs typeface="Arial"/>
              </a:rPr>
              <a:t>Träger Informationsaustausch</a:t>
            </a:r>
          </a:p>
        </p:txBody>
      </p:sp>
    </p:spTree>
    <p:extLst>
      <p:ext uri="{BB962C8B-B14F-4D97-AF65-F5344CB8AC3E}">
        <p14:creationId xmlns:p14="http://schemas.microsoft.com/office/powerpoint/2010/main" val="331902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7B2D764-5C16-42D8-861A-E0C95648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525"/>
            <a:ext cx="12246428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178235-412B-41BF-926E-9C007E00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989" y="136525"/>
            <a:ext cx="8217023" cy="919918"/>
          </a:xfrm>
        </p:spPr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Mögliche Lösungsansätze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FE8F61-D51C-4C5A-9880-E99818D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3BCC-9675-DB43-BE9C-D198E546CB6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71FE1C-AFA2-4F7D-8DBB-4E54EBD4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5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B8EC619-8FBB-4716-BE0F-14025FB677C9}"/>
              </a:ext>
            </a:extLst>
          </p:cNvPr>
          <p:cNvGrpSpPr/>
          <p:nvPr/>
        </p:nvGrpSpPr>
        <p:grpSpPr>
          <a:xfrm>
            <a:off x="2838823" y="1329493"/>
            <a:ext cx="6514353" cy="4387726"/>
            <a:chOff x="2032000" y="1587414"/>
            <a:chExt cx="8128000" cy="5418667"/>
          </a:xfrm>
        </p:grpSpPr>
        <p:graphicFrame>
          <p:nvGraphicFramePr>
            <p:cNvPr id="10" name="Diagramm 9">
              <a:extLst>
                <a:ext uri="{FF2B5EF4-FFF2-40B4-BE49-F238E27FC236}">
                  <a16:creationId xmlns:a16="http://schemas.microsoft.com/office/drawing/2014/main" id="{2F71AE40-9AD0-4BE5-9D13-4275F7E21BF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1562091"/>
                </p:ext>
              </p:extLst>
            </p:nvPr>
          </p:nvGraphicFramePr>
          <p:xfrm>
            <a:off x="2032000" y="1587414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11" name="Grafik 10" descr="Klemmbrett">
              <a:extLst>
                <a:ext uri="{FF2B5EF4-FFF2-40B4-BE49-F238E27FC236}">
                  <a16:creationId xmlns:a16="http://schemas.microsoft.com/office/drawing/2014/main" id="{3834AB53-0A86-45FA-B9D3-A71E399C5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20444" y="3640001"/>
              <a:ext cx="751960" cy="751960"/>
            </a:xfrm>
            <a:prstGeom prst="rect">
              <a:avLst/>
            </a:prstGeom>
          </p:spPr>
        </p:pic>
        <p:pic>
          <p:nvPicPr>
            <p:cNvPr id="12" name="Grafik 11" descr="Megafon1">
              <a:extLst>
                <a:ext uri="{FF2B5EF4-FFF2-40B4-BE49-F238E27FC236}">
                  <a16:creationId xmlns:a16="http://schemas.microsoft.com/office/drawing/2014/main" id="{0248404A-5624-4808-B1D1-FCC5B3AC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19598" y="3640001"/>
              <a:ext cx="751960" cy="751960"/>
            </a:xfrm>
            <a:prstGeom prst="rect">
              <a:avLst/>
            </a:prstGeom>
          </p:spPr>
        </p:pic>
        <p:pic>
          <p:nvPicPr>
            <p:cNvPr id="13" name="Grafik 12" descr="E-Commerce">
              <a:extLst>
                <a:ext uri="{FF2B5EF4-FFF2-40B4-BE49-F238E27FC236}">
                  <a16:creationId xmlns:a16="http://schemas.microsoft.com/office/drawing/2014/main" id="{C500D809-968D-4AF3-A7B5-D59B8E5FF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61653" y="4707468"/>
              <a:ext cx="668694" cy="668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06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7B2D764-5C16-42D8-861A-E0C95648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525"/>
            <a:ext cx="12246428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178235-412B-41BF-926E-9C007E00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989" y="118769"/>
            <a:ext cx="8217023" cy="919918"/>
          </a:xfrm>
        </p:spPr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MyForest – Prototyp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FE8F61-D51C-4C5A-9880-E99818D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3BCC-9675-DB43-BE9C-D198E546CB6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71FE1C-AFA2-4F7D-8DBB-4E54EBD4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6</a:t>
            </a:fld>
            <a:endParaRPr lang="de-DE"/>
          </a:p>
        </p:txBody>
      </p:sp>
      <p:pic>
        <p:nvPicPr>
          <p:cNvPr id="3" name="Grafik 2" descr="Ein Bild, das drinnen, sitzend, Tisch, Front enthält.&#10;&#10;Automatisch generierte Beschreibung">
            <a:extLst>
              <a:ext uri="{FF2B5EF4-FFF2-40B4-BE49-F238E27FC236}">
                <a16:creationId xmlns:a16="http://schemas.microsoft.com/office/drawing/2014/main" id="{5E8ED81A-1110-46A8-89D1-735EF40A9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" t="17654" r="8317" b="11795"/>
          <a:stretch/>
        </p:blipFill>
        <p:spPr>
          <a:xfrm>
            <a:off x="2077374" y="1083076"/>
            <a:ext cx="7830105" cy="48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0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7B2D764-5C16-42D8-861A-E0C95648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525"/>
            <a:ext cx="12246428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178235-412B-41BF-926E-9C007E00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989" y="118769"/>
            <a:ext cx="8217023" cy="919918"/>
          </a:xfrm>
        </p:spPr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MyForest – Unsere Anwendung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FE8F61-D51C-4C5A-9880-E99818D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3BCC-9675-DB43-BE9C-D198E546CB6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71FE1C-AFA2-4F7D-8DBB-4E54EBD4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7</a:t>
            </a:fld>
            <a:endParaRPr lang="de-DE"/>
          </a:p>
        </p:txBody>
      </p:sp>
      <p:pic>
        <p:nvPicPr>
          <p:cNvPr id="5" name="Grafik 4" descr="Ein Bild, das Monitor, Screenshot, sitzend, drinnen enthält.&#10;&#10;Automatisch generierte Beschreibung">
            <a:extLst>
              <a:ext uri="{FF2B5EF4-FFF2-40B4-BE49-F238E27FC236}">
                <a16:creationId xmlns:a16="http://schemas.microsoft.com/office/drawing/2014/main" id="{CCCBAC20-1C63-4279-9D58-F288DDDB0C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6" t="18593" r="13454" b="14223"/>
          <a:stretch/>
        </p:blipFill>
        <p:spPr>
          <a:xfrm>
            <a:off x="2290438" y="1411551"/>
            <a:ext cx="7235301" cy="46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7B2D764-5C16-42D8-861A-E0C95648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8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178235-412B-41BF-926E-9C007E00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88" y="195793"/>
            <a:ext cx="8217023" cy="919918"/>
          </a:xfrm>
        </p:spPr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Zukunftsvision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FE8F61-D51C-4C5A-9880-E99818D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3BCC-9675-DB43-BE9C-D198E546CB6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71FE1C-AFA2-4F7D-8DBB-4E54EBD4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8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38063-FCEC-4E6E-A467-01A07195CFC0}"/>
              </a:ext>
            </a:extLst>
          </p:cNvPr>
          <p:cNvSpPr txBox="1"/>
          <p:nvPr/>
        </p:nvSpPr>
        <p:spPr>
          <a:xfrm>
            <a:off x="698257" y="1620437"/>
            <a:ext cx="85227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Anbindung an neue innovative Technologien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Beispielsweise Drohnen oder</a:t>
            </a:r>
          </a:p>
          <a:p>
            <a:pPr lvl="1"/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    autonome Harvester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„Försterforum“ für schnellen</a:t>
            </a:r>
          </a:p>
          <a:p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     Austausch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Unterstützung bei langfristigen </a:t>
            </a:r>
            <a:b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Entscheidungen durch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Artificial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   Intelligence</a:t>
            </a: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340019-10A1-4D7A-91D6-D8CF1EAF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415435"/>
            <a:ext cx="3334975" cy="20978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C35E935-BB03-416B-BC2F-F22810337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877" y="3591644"/>
            <a:ext cx="4489698" cy="25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6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7B2D764-5C16-42D8-861A-E0C95648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8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178235-412B-41BF-926E-9C007E00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88" y="136525"/>
            <a:ext cx="8217023" cy="919918"/>
          </a:xfrm>
        </p:spPr>
        <p:txBody>
          <a:bodyPr/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Lessons learned	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FE8F61-D51C-4C5A-9880-E99818D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3BCC-9675-DB43-BE9C-D198E546CB69}" type="datetime1">
              <a:rPr lang="de-DE" smtClean="0"/>
              <a:t>03.11.2020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71FE1C-AFA2-4F7D-8DBB-4E54EBD4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D9AB-4B28-4EA2-BFA0-542E26A9CBDD}" type="slidenum">
              <a:rPr lang="de-DE" smtClean="0"/>
              <a:t>9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138063-FCEC-4E6E-A467-01A07195CFC0}"/>
              </a:ext>
            </a:extLst>
          </p:cNvPr>
          <p:cNvSpPr txBox="1"/>
          <p:nvPr/>
        </p:nvSpPr>
        <p:spPr>
          <a:xfrm>
            <a:off x="720405" y="1859737"/>
            <a:ext cx="96834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Fachliche Kompetenzen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Software-Entwicklung (Team)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DB Connection + Java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Prototypdesign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Zwischenmenschliche Kompetenzen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Teamarbeit (auch online)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1321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Breitbild</PresentationFormat>
  <Paragraphs>73</Paragraphs>
  <Slides>11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</vt:lpstr>
      <vt:lpstr>PowerPoint-Präsentation</vt:lpstr>
      <vt:lpstr>Agenda </vt:lpstr>
      <vt:lpstr>Aufgaben eines Försters </vt:lpstr>
      <vt:lpstr>Gegenwärtige Probleme </vt:lpstr>
      <vt:lpstr>Mögliche Lösungsansätze</vt:lpstr>
      <vt:lpstr>MyForest – Prototyp</vt:lpstr>
      <vt:lpstr>MyForest – Unsere Anwendung</vt:lpstr>
      <vt:lpstr>Zukunftsvision</vt:lpstr>
      <vt:lpstr>Lessons learned </vt:lpstr>
      <vt:lpstr>Quellen</vt:lpstr>
      <vt:lpstr>Vielen Dank fürs Zuhören!!!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MyForest</dc:title>
  <dc:creator>Dustin D.</dc:creator>
  <cp:lastModifiedBy>Dustin D.</cp:lastModifiedBy>
  <cp:revision>38</cp:revision>
  <dcterms:created xsi:type="dcterms:W3CDTF">2020-10-21T13:10:14Z</dcterms:created>
  <dcterms:modified xsi:type="dcterms:W3CDTF">2020-11-04T07:52:02Z</dcterms:modified>
</cp:coreProperties>
</file>